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7" r:id="rId2"/>
    <p:sldMasterId id="2147483702" r:id="rId3"/>
    <p:sldMasterId id="2147483717" r:id="rId4"/>
    <p:sldMasterId id="2147483734" r:id="rId5"/>
  </p:sldMasterIdLst>
  <p:notesMasterIdLst>
    <p:notesMasterId r:id="rId31"/>
  </p:notesMasterIdLst>
  <p:sldIdLst>
    <p:sldId id="257" r:id="rId6"/>
    <p:sldId id="258" r:id="rId7"/>
    <p:sldId id="289" r:id="rId8"/>
    <p:sldId id="275" r:id="rId9"/>
    <p:sldId id="273" r:id="rId10"/>
    <p:sldId id="276" r:id="rId11"/>
    <p:sldId id="259" r:id="rId12"/>
    <p:sldId id="277" r:id="rId13"/>
    <p:sldId id="262" r:id="rId14"/>
    <p:sldId id="278" r:id="rId15"/>
    <p:sldId id="283" r:id="rId16"/>
    <p:sldId id="290" r:id="rId17"/>
    <p:sldId id="286" r:id="rId18"/>
    <p:sldId id="284" r:id="rId19"/>
    <p:sldId id="287" r:id="rId20"/>
    <p:sldId id="285" r:id="rId21"/>
    <p:sldId id="288" r:id="rId22"/>
    <p:sldId id="280" r:id="rId23"/>
    <p:sldId id="291" r:id="rId24"/>
    <p:sldId id="292" r:id="rId25"/>
    <p:sldId id="293" r:id="rId26"/>
    <p:sldId id="281" r:id="rId27"/>
    <p:sldId id="294" r:id="rId28"/>
    <p:sldId id="282" r:id="rId29"/>
    <p:sldId id="270" r:id="rId3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ingi Thaingi" initials="TT" lastIdx="6" clrIdx="0">
    <p:extLst>
      <p:ext uri="{19B8F6BF-5375-455C-9EA6-DF929625EA0E}">
        <p15:presenceInfo xmlns:p15="http://schemas.microsoft.com/office/powerpoint/2012/main" userId="S-1-5-21-889838981-920820592-1903951286-13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0" autoAdjust="0"/>
    <p:restoredTop sz="94660"/>
  </p:normalViewPr>
  <p:slideViewPr>
    <p:cSldViewPr snapToGrid="0">
      <p:cViewPr varScale="1">
        <p:scale>
          <a:sx n="68" d="100"/>
          <a:sy n="68" d="100"/>
        </p:scale>
        <p:origin x="1112"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20C69393-2660-4167-9F6A-EA078992B69D}" type="datetimeFigureOut">
              <a:rPr lang="en-GB" smtClean="0"/>
              <a:t>19/08/2019</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D327A71-6BE5-40A9-9248-89402C0D1C81}" type="slidenum">
              <a:rPr lang="en-GB" smtClean="0"/>
              <a:t>‹#›</a:t>
            </a:fld>
            <a:endParaRPr lang="en-GB"/>
          </a:p>
        </p:txBody>
      </p:sp>
    </p:spTree>
    <p:extLst>
      <p:ext uri="{BB962C8B-B14F-4D97-AF65-F5344CB8AC3E}">
        <p14:creationId xmlns:p14="http://schemas.microsoft.com/office/powerpoint/2010/main" val="119523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9A2EDF-FEC3-49F3-AF48-775842A95C72}" type="slidenum">
              <a:rPr lang="en-US" smtClean="0">
                <a:solidFill>
                  <a:srgbClr val="000000"/>
                </a:solidFill>
                <a:cs typeface="Arial" charset="0"/>
              </a:rPr>
              <a:pPr fontAlgn="base">
                <a:spcBef>
                  <a:spcPct val="0"/>
                </a:spcBef>
                <a:spcAft>
                  <a:spcPct val="0"/>
                </a:spcAft>
              </a:pPr>
              <a:t>1</a:t>
            </a:fld>
            <a:endParaRPr lang="en-US" dirty="0">
              <a:solidFill>
                <a:srgbClr val="000000"/>
              </a:solidFill>
              <a:cs typeface="Arial" charset="0"/>
            </a:endParaRPr>
          </a:p>
        </p:txBody>
      </p:sp>
    </p:spTree>
    <p:extLst>
      <p:ext uri="{BB962C8B-B14F-4D97-AF65-F5344CB8AC3E}">
        <p14:creationId xmlns:p14="http://schemas.microsoft.com/office/powerpoint/2010/main" val="2800850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12</a:t>
            </a:fld>
            <a:endParaRPr lang="en-MY" dirty="0"/>
          </a:p>
        </p:txBody>
      </p:sp>
    </p:spTree>
    <p:extLst>
      <p:ext uri="{BB962C8B-B14F-4D97-AF65-F5344CB8AC3E}">
        <p14:creationId xmlns:p14="http://schemas.microsoft.com/office/powerpoint/2010/main" val="3898352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13</a:t>
            </a:fld>
            <a:endParaRPr lang="en-MY" dirty="0"/>
          </a:p>
        </p:txBody>
      </p:sp>
    </p:spTree>
    <p:extLst>
      <p:ext uri="{BB962C8B-B14F-4D97-AF65-F5344CB8AC3E}">
        <p14:creationId xmlns:p14="http://schemas.microsoft.com/office/powerpoint/2010/main" val="26870450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14</a:t>
            </a:fld>
            <a:endParaRPr lang="en-MY" dirty="0"/>
          </a:p>
        </p:txBody>
      </p:sp>
    </p:spTree>
    <p:extLst>
      <p:ext uri="{BB962C8B-B14F-4D97-AF65-F5344CB8AC3E}">
        <p14:creationId xmlns:p14="http://schemas.microsoft.com/office/powerpoint/2010/main" val="3192819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15</a:t>
            </a:fld>
            <a:endParaRPr lang="en-MY" dirty="0"/>
          </a:p>
        </p:txBody>
      </p:sp>
    </p:spTree>
    <p:extLst>
      <p:ext uri="{BB962C8B-B14F-4D97-AF65-F5344CB8AC3E}">
        <p14:creationId xmlns:p14="http://schemas.microsoft.com/office/powerpoint/2010/main" val="2102444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16</a:t>
            </a:fld>
            <a:endParaRPr lang="en-MY" dirty="0"/>
          </a:p>
        </p:txBody>
      </p:sp>
    </p:spTree>
    <p:extLst>
      <p:ext uri="{BB962C8B-B14F-4D97-AF65-F5344CB8AC3E}">
        <p14:creationId xmlns:p14="http://schemas.microsoft.com/office/powerpoint/2010/main" val="1561861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17</a:t>
            </a:fld>
            <a:endParaRPr lang="en-MY" dirty="0"/>
          </a:p>
        </p:txBody>
      </p:sp>
    </p:spTree>
    <p:extLst>
      <p:ext uri="{BB962C8B-B14F-4D97-AF65-F5344CB8AC3E}">
        <p14:creationId xmlns:p14="http://schemas.microsoft.com/office/powerpoint/2010/main" val="2303385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18</a:t>
            </a:fld>
            <a:endParaRPr lang="en-MY" dirty="0"/>
          </a:p>
        </p:txBody>
      </p:sp>
    </p:spTree>
    <p:extLst>
      <p:ext uri="{BB962C8B-B14F-4D97-AF65-F5344CB8AC3E}">
        <p14:creationId xmlns:p14="http://schemas.microsoft.com/office/powerpoint/2010/main" val="2977895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19</a:t>
            </a:fld>
            <a:endParaRPr lang="en-MY" dirty="0"/>
          </a:p>
        </p:txBody>
      </p:sp>
    </p:spTree>
    <p:extLst>
      <p:ext uri="{BB962C8B-B14F-4D97-AF65-F5344CB8AC3E}">
        <p14:creationId xmlns:p14="http://schemas.microsoft.com/office/powerpoint/2010/main" val="417758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20</a:t>
            </a:fld>
            <a:endParaRPr lang="en-MY" dirty="0"/>
          </a:p>
        </p:txBody>
      </p:sp>
    </p:spTree>
    <p:extLst>
      <p:ext uri="{BB962C8B-B14F-4D97-AF65-F5344CB8AC3E}">
        <p14:creationId xmlns:p14="http://schemas.microsoft.com/office/powerpoint/2010/main" val="510646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21</a:t>
            </a:fld>
            <a:endParaRPr lang="en-MY" dirty="0"/>
          </a:p>
        </p:txBody>
      </p:sp>
    </p:spTree>
    <p:extLst>
      <p:ext uri="{BB962C8B-B14F-4D97-AF65-F5344CB8AC3E}">
        <p14:creationId xmlns:p14="http://schemas.microsoft.com/office/powerpoint/2010/main" val="1082268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2</a:t>
            </a:fld>
            <a:endParaRPr lang="en-MY" dirty="0"/>
          </a:p>
        </p:txBody>
      </p:sp>
    </p:spTree>
    <p:extLst>
      <p:ext uri="{BB962C8B-B14F-4D97-AF65-F5344CB8AC3E}">
        <p14:creationId xmlns:p14="http://schemas.microsoft.com/office/powerpoint/2010/main" val="2718330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22</a:t>
            </a:fld>
            <a:endParaRPr lang="en-MY" dirty="0"/>
          </a:p>
        </p:txBody>
      </p:sp>
    </p:spTree>
    <p:extLst>
      <p:ext uri="{BB962C8B-B14F-4D97-AF65-F5344CB8AC3E}">
        <p14:creationId xmlns:p14="http://schemas.microsoft.com/office/powerpoint/2010/main" val="20291907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24</a:t>
            </a:fld>
            <a:endParaRPr lang="en-MY" dirty="0"/>
          </a:p>
        </p:txBody>
      </p:sp>
    </p:spTree>
    <p:extLst>
      <p:ext uri="{BB962C8B-B14F-4D97-AF65-F5344CB8AC3E}">
        <p14:creationId xmlns:p14="http://schemas.microsoft.com/office/powerpoint/2010/main" val="34540188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265218" name="Notes Placeholder 2"/>
          <p:cNvSpPr>
            <a:spLocks noGrp="1"/>
          </p:cNvSpPr>
          <p:nvPr>
            <p:ph type="body" idx="1"/>
          </p:nvPr>
        </p:nvSpPr>
        <p:spPr bwMode="auto">
          <a:extLst/>
        </p:spPr>
        <p:txBody>
          <a:bodyPr wrap="square" numCol="1" anchor="t" anchorCtr="0" compatLnSpc="1">
            <a:prstTxWarp prst="textNoShape">
              <a:avLst/>
            </a:prstTxWarp>
          </a:bodyPr>
          <a:lstStyle/>
          <a:p>
            <a:pPr eaLnBrk="1" hangingPunct="1">
              <a:defRPr/>
            </a:pPr>
            <a:r>
              <a:rPr lang="en-US" dirty="0"/>
              <a:t>The Project File must document all important aspects of the monitoring and control activities including:</a:t>
            </a:r>
            <a:endParaRPr lang="en-US" sz="1400" dirty="0"/>
          </a:p>
          <a:p>
            <a:pPr marL="171450" indent="-171450" eaLnBrk="1" hangingPunct="1">
              <a:buFont typeface="Arial" pitchFamily="34" charset="0"/>
              <a:buChar char="•"/>
              <a:defRPr/>
            </a:pPr>
            <a:r>
              <a:rPr lang="en-US" dirty="0"/>
              <a:t>Details of monitoring and control activities;</a:t>
            </a:r>
            <a:endParaRPr lang="en-US" sz="1400" dirty="0"/>
          </a:p>
          <a:p>
            <a:pPr marL="171450" indent="-171450" eaLnBrk="1" hangingPunct="1">
              <a:buFont typeface="Arial" pitchFamily="34" charset="0"/>
              <a:buChar char="•"/>
              <a:defRPr/>
            </a:pPr>
            <a:r>
              <a:rPr lang="en-US" dirty="0"/>
              <a:t>Parties involved in the monitoring and/or control activity;</a:t>
            </a:r>
            <a:endParaRPr lang="en-US" sz="1400" dirty="0"/>
          </a:p>
          <a:p>
            <a:pPr marL="171450" indent="-171450" eaLnBrk="1" hangingPunct="1">
              <a:buFont typeface="Arial" pitchFamily="34" charset="0"/>
              <a:buChar char="•"/>
              <a:defRPr/>
            </a:pPr>
            <a:r>
              <a:rPr lang="en-US" dirty="0"/>
              <a:t>References to any source documentation and reports reviewed;</a:t>
            </a:r>
            <a:endParaRPr lang="en-US" sz="1400" dirty="0"/>
          </a:p>
          <a:p>
            <a:pPr marL="171450" indent="-171450" eaLnBrk="1" hangingPunct="1">
              <a:buFont typeface="Arial" pitchFamily="34" charset="0"/>
              <a:buChar char="•"/>
              <a:defRPr/>
            </a:pPr>
            <a:r>
              <a:rPr lang="en-US" dirty="0"/>
              <a:t>Findings of review and analysis;</a:t>
            </a:r>
            <a:endParaRPr lang="en-US" sz="1400" dirty="0"/>
          </a:p>
          <a:p>
            <a:pPr marL="171450" indent="-171450" eaLnBrk="1" hangingPunct="1">
              <a:buFont typeface="Arial" pitchFamily="34" charset="0"/>
              <a:buChar char="•"/>
              <a:defRPr/>
            </a:pPr>
            <a:r>
              <a:rPr lang="en-US" dirty="0"/>
              <a:t>Plans and/or outcomes of discussions with managers and implementers; and </a:t>
            </a:r>
            <a:endParaRPr lang="en-US" sz="1400" dirty="0"/>
          </a:p>
          <a:p>
            <a:pPr marL="171450" indent="-171450" eaLnBrk="1" hangingPunct="1">
              <a:buFont typeface="Arial" pitchFamily="34" charset="0"/>
              <a:buChar char="•"/>
              <a:defRPr/>
            </a:pPr>
            <a:r>
              <a:rPr lang="en-US" dirty="0"/>
              <a:t>Any follow-up required.</a:t>
            </a:r>
            <a:endParaRPr lang="en-US" sz="1400" dirty="0"/>
          </a:p>
          <a:p>
            <a:pPr eaLnBrk="1" hangingPunct="1">
              <a:defRPr/>
            </a:pPr>
            <a:r>
              <a:rPr lang="en-US" dirty="0"/>
              <a:t> </a:t>
            </a:r>
            <a:endParaRPr lang="en-US" sz="1400" dirty="0"/>
          </a:p>
          <a:p>
            <a:pPr eaLnBrk="1" hangingPunct="1">
              <a:defRPr/>
            </a:pPr>
            <a:r>
              <a:rPr lang="en-GB" b="1" dirty="0"/>
              <a:t>Implementing Partnership Management Project Monitoring and Control Toolkit</a:t>
            </a:r>
            <a:r>
              <a:rPr lang="en-GB" dirty="0"/>
              <a:t> provides several suggested templates for documenting monitoring and control activities. At the Country-level, the best-fit template(s) should be selected and made mandatory for all project monitoring and control activities. </a:t>
            </a:r>
            <a:endParaRPr lang="en-US" sz="1400" dirty="0"/>
          </a:p>
          <a:p>
            <a:pPr eaLnBrk="1" hangingPunct="1">
              <a:spcBef>
                <a:spcPts val="600"/>
              </a:spcBef>
              <a:spcAft>
                <a:spcPts val="600"/>
              </a:spcAft>
              <a:buFont typeface="Arial" pitchFamily="34" charset="0"/>
              <a:buNone/>
              <a:defRPr/>
            </a:pPr>
            <a:endParaRPr lang="en-MY" dirty="0">
              <a:solidFill>
                <a:schemeClr val="tx2"/>
              </a:solidFill>
            </a:endParaRPr>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4DE2E3-9320-49E3-B92D-5E3BBAEE622F}" type="slidenum">
              <a:rPr lang="en-US" smtClean="0">
                <a:solidFill>
                  <a:srgbClr val="000000"/>
                </a:solidFill>
                <a:cs typeface="Arial" charset="0"/>
              </a:rPr>
              <a:pPr fontAlgn="base">
                <a:spcBef>
                  <a:spcPct val="0"/>
                </a:spcBef>
                <a:spcAft>
                  <a:spcPct val="0"/>
                </a:spcAft>
              </a:pPr>
              <a:t>25</a:t>
            </a:fld>
            <a:endParaRPr lang="en-US" dirty="0">
              <a:solidFill>
                <a:srgbClr val="000000"/>
              </a:solidFill>
              <a:cs typeface="Arial" charset="0"/>
            </a:endParaRPr>
          </a:p>
        </p:txBody>
      </p:sp>
    </p:spTree>
    <p:extLst>
      <p:ext uri="{BB962C8B-B14F-4D97-AF65-F5344CB8AC3E}">
        <p14:creationId xmlns:p14="http://schemas.microsoft.com/office/powerpoint/2010/main" val="401050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3</a:t>
            </a:fld>
            <a:endParaRPr lang="en-MY" dirty="0"/>
          </a:p>
        </p:txBody>
      </p:sp>
    </p:spTree>
    <p:extLst>
      <p:ext uri="{BB962C8B-B14F-4D97-AF65-F5344CB8AC3E}">
        <p14:creationId xmlns:p14="http://schemas.microsoft.com/office/powerpoint/2010/main" val="1242149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4</a:t>
            </a:fld>
            <a:endParaRPr lang="en-MY" dirty="0"/>
          </a:p>
        </p:txBody>
      </p:sp>
    </p:spTree>
    <p:extLst>
      <p:ext uri="{BB962C8B-B14F-4D97-AF65-F5344CB8AC3E}">
        <p14:creationId xmlns:p14="http://schemas.microsoft.com/office/powerpoint/2010/main" val="936693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dirty="0"/>
              <a:t>Project Report verification should be undertaken in a manner that is consistent with the assessed level of complexity and risk of the Project. UNHCR Offices should make best use of UNHCR verification resources by focusing efforts on Projects that are higher risk and/or partners that require more support during Project implementation.</a:t>
            </a:r>
            <a:endParaRPr lang="en-US" sz="1400" dirty="0"/>
          </a:p>
          <a:p>
            <a:pPr eaLnBrk="1" hangingPunct="1">
              <a:defRPr/>
            </a:pPr>
            <a:r>
              <a:rPr lang="en-US" dirty="0"/>
              <a:t> </a:t>
            </a:r>
            <a:endParaRPr lang="en-US" sz="1400" dirty="0"/>
          </a:p>
          <a:p>
            <a:pPr eaLnBrk="1" hangingPunct="1">
              <a:defRPr/>
            </a:pPr>
            <a:r>
              <a:rPr lang="en-US" dirty="0"/>
              <a:t>For purposes of determining the verification approach, UNHCR Offices should assess risk based on their knowledge of the implementation environment, the planned Project and the partner. Factors to take into account include: </a:t>
            </a:r>
            <a:endParaRPr lang="en-US" sz="1400" dirty="0"/>
          </a:p>
          <a:p>
            <a:pPr marL="171450" indent="-171450" eaLnBrk="1" hangingPunct="1">
              <a:buFont typeface="Arial" pitchFamily="34" charset="0"/>
              <a:buChar char="•"/>
              <a:defRPr/>
            </a:pPr>
            <a:r>
              <a:rPr lang="en-GB" dirty="0"/>
              <a:t>Historical performance of the partner working with UNHCR (if applicable);</a:t>
            </a:r>
            <a:endParaRPr lang="en-US" sz="1400" dirty="0"/>
          </a:p>
          <a:p>
            <a:pPr marL="171450" indent="-171450" eaLnBrk="1" hangingPunct="1">
              <a:buFont typeface="Arial" pitchFamily="34" charset="0"/>
              <a:buChar char="•"/>
              <a:defRPr/>
            </a:pPr>
            <a:r>
              <a:rPr lang="en-GB" dirty="0"/>
              <a:t>Results of previous project monitoring and audit (if applicable);</a:t>
            </a:r>
            <a:endParaRPr lang="en-US" sz="1400" dirty="0"/>
          </a:p>
          <a:p>
            <a:pPr marL="171450" indent="-171450" eaLnBrk="1" hangingPunct="1">
              <a:buFont typeface="Arial" pitchFamily="34" charset="0"/>
              <a:buChar char="•"/>
              <a:defRPr/>
            </a:pPr>
            <a:r>
              <a:rPr lang="en-GB" dirty="0"/>
              <a:t>Partner’s experience implementing similar projects from the perspective of performance specification, size and site location;</a:t>
            </a:r>
            <a:endParaRPr lang="en-US" sz="1400" dirty="0"/>
          </a:p>
          <a:p>
            <a:pPr marL="171450" indent="-171450" eaLnBrk="1" hangingPunct="1">
              <a:buFont typeface="Arial" pitchFamily="34" charset="0"/>
              <a:buChar char="•"/>
              <a:defRPr/>
            </a:pPr>
            <a:r>
              <a:rPr lang="en-GB" dirty="0"/>
              <a:t>Level and type of UNHCR resources provided to the partner for the project;</a:t>
            </a:r>
            <a:endParaRPr lang="en-US" sz="1400" dirty="0"/>
          </a:p>
          <a:p>
            <a:pPr marL="171450" indent="-171450" eaLnBrk="1" hangingPunct="1">
              <a:buFont typeface="Arial" pitchFamily="34" charset="0"/>
              <a:buChar char="•"/>
              <a:defRPr/>
            </a:pPr>
            <a:r>
              <a:rPr lang="en-GB" dirty="0"/>
              <a:t>Existing internal control and financial management capabilities of the partner;</a:t>
            </a:r>
            <a:endParaRPr lang="en-US" sz="1400" dirty="0"/>
          </a:p>
          <a:p>
            <a:pPr marL="171450" indent="-171450" eaLnBrk="1" hangingPunct="1">
              <a:buFont typeface="Arial" pitchFamily="34" charset="0"/>
              <a:buChar char="•"/>
              <a:defRPr/>
            </a:pPr>
            <a:r>
              <a:rPr lang="en-GB" dirty="0"/>
              <a:t>Project risk as assessed jointly between the UNHCR Office and partner.</a:t>
            </a:r>
            <a:endParaRPr lang="en-US" sz="1400" dirty="0"/>
          </a:p>
          <a:p>
            <a:pPr eaLnBrk="1" hangingPunct="1">
              <a:defRPr/>
            </a:pPr>
            <a:r>
              <a:rPr lang="en-US" dirty="0"/>
              <a:t> </a:t>
            </a:r>
            <a:endParaRPr lang="en-US" sz="1400" dirty="0"/>
          </a:p>
          <a:p>
            <a:pPr eaLnBrk="1" hangingPunct="1">
              <a:defRPr/>
            </a:pPr>
            <a:r>
              <a:rPr lang="en-US" dirty="0"/>
              <a:t>If the partner is new to UNHCR or has been assessed in the past as having weak performance, weak accounting and internal control systems, or has had qualified project audit opinions, verification visits should take place as early and as frequent as possible. Ideally the first verification visit should take place during the first three months of the Project in order to provide feedback and support partner to improve its capacity and performance. If the partner is not subject to an annual independent external audit, more intensive financial verification is advisable.</a:t>
            </a:r>
            <a:endParaRPr lang="en-US" sz="1400" dirty="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1EE9C21B-31CC-4DAE-A847-1681C4B4FAAF}" type="slidenum">
              <a:rPr lang="en-MY" smtClean="0"/>
              <a:pPr>
                <a:defRPr/>
              </a:pPr>
              <a:t>7</a:t>
            </a:fld>
            <a:endParaRPr lang="en-MY" dirty="0"/>
          </a:p>
        </p:txBody>
      </p:sp>
    </p:spTree>
    <p:extLst>
      <p:ext uri="{BB962C8B-B14F-4D97-AF65-F5344CB8AC3E}">
        <p14:creationId xmlns:p14="http://schemas.microsoft.com/office/powerpoint/2010/main" val="2672835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dirty="0"/>
              <a:t>Project Report verification should be undertaken in a manner that is consistent with the assessed level of complexity and risk of the Project. UNHCR Offices should make best use of UNHCR verification resources by focusing efforts on Projects that are higher risk and/or partners that require more support during Project implementation.</a:t>
            </a:r>
            <a:endParaRPr lang="en-US" sz="1400" dirty="0"/>
          </a:p>
          <a:p>
            <a:pPr eaLnBrk="1" hangingPunct="1">
              <a:defRPr/>
            </a:pPr>
            <a:r>
              <a:rPr lang="en-US" dirty="0"/>
              <a:t> </a:t>
            </a:r>
            <a:endParaRPr lang="en-US" sz="1400" dirty="0"/>
          </a:p>
          <a:p>
            <a:pPr eaLnBrk="1" hangingPunct="1">
              <a:defRPr/>
            </a:pPr>
            <a:r>
              <a:rPr lang="en-US" dirty="0"/>
              <a:t>For purposes of determining the verification approach, UNHCR Offices should assess risk based on their knowledge of the implementation environment, the planned Project and the partner. Factors to take into account include: </a:t>
            </a:r>
            <a:endParaRPr lang="en-US" sz="1400" dirty="0"/>
          </a:p>
          <a:p>
            <a:pPr marL="171450" indent="-171450" eaLnBrk="1" hangingPunct="1">
              <a:buFont typeface="Arial" pitchFamily="34" charset="0"/>
              <a:buChar char="•"/>
              <a:defRPr/>
            </a:pPr>
            <a:r>
              <a:rPr lang="en-GB" dirty="0"/>
              <a:t>Historical performance of the partner working with UNHCR (if applicable);</a:t>
            </a:r>
            <a:endParaRPr lang="en-US" sz="1400" dirty="0"/>
          </a:p>
          <a:p>
            <a:pPr marL="171450" indent="-171450" eaLnBrk="1" hangingPunct="1">
              <a:buFont typeface="Arial" pitchFamily="34" charset="0"/>
              <a:buChar char="•"/>
              <a:defRPr/>
            </a:pPr>
            <a:r>
              <a:rPr lang="en-GB" dirty="0"/>
              <a:t>Results of previous project monitoring and audit (if applicable);</a:t>
            </a:r>
            <a:endParaRPr lang="en-US" sz="1400" dirty="0"/>
          </a:p>
          <a:p>
            <a:pPr marL="171450" indent="-171450" eaLnBrk="1" hangingPunct="1">
              <a:buFont typeface="Arial" pitchFamily="34" charset="0"/>
              <a:buChar char="•"/>
              <a:defRPr/>
            </a:pPr>
            <a:r>
              <a:rPr lang="en-GB" dirty="0"/>
              <a:t>Partner’s experience implementing similar projects from the perspective of performance specification, size and site location;</a:t>
            </a:r>
            <a:endParaRPr lang="en-US" sz="1400" dirty="0"/>
          </a:p>
          <a:p>
            <a:pPr marL="171450" indent="-171450" eaLnBrk="1" hangingPunct="1">
              <a:buFont typeface="Arial" pitchFamily="34" charset="0"/>
              <a:buChar char="•"/>
              <a:defRPr/>
            </a:pPr>
            <a:r>
              <a:rPr lang="en-GB" dirty="0"/>
              <a:t>Level and type of UNHCR resources provided to the partner for the project;</a:t>
            </a:r>
            <a:endParaRPr lang="en-US" sz="1400" dirty="0"/>
          </a:p>
          <a:p>
            <a:pPr marL="171450" indent="-171450" eaLnBrk="1" hangingPunct="1">
              <a:buFont typeface="Arial" pitchFamily="34" charset="0"/>
              <a:buChar char="•"/>
              <a:defRPr/>
            </a:pPr>
            <a:r>
              <a:rPr lang="en-GB" dirty="0"/>
              <a:t>Existing internal control and financial management capabilities of the partner;</a:t>
            </a:r>
            <a:endParaRPr lang="en-US" sz="1400" dirty="0"/>
          </a:p>
          <a:p>
            <a:pPr marL="171450" indent="-171450" eaLnBrk="1" hangingPunct="1">
              <a:buFont typeface="Arial" pitchFamily="34" charset="0"/>
              <a:buChar char="•"/>
              <a:defRPr/>
            </a:pPr>
            <a:r>
              <a:rPr lang="en-GB" dirty="0"/>
              <a:t>Project risk as assessed jointly between the UNHCR Office and partner.</a:t>
            </a:r>
            <a:endParaRPr lang="en-US" sz="1400" dirty="0"/>
          </a:p>
          <a:p>
            <a:pPr eaLnBrk="1" hangingPunct="1">
              <a:defRPr/>
            </a:pPr>
            <a:r>
              <a:rPr lang="en-US" dirty="0"/>
              <a:t> </a:t>
            </a:r>
            <a:endParaRPr lang="en-US" sz="1400" dirty="0"/>
          </a:p>
          <a:p>
            <a:pPr eaLnBrk="1" hangingPunct="1">
              <a:defRPr/>
            </a:pPr>
            <a:r>
              <a:rPr lang="en-US" dirty="0"/>
              <a:t>If the partner is new to UNHCR or has been assessed in the past as having weak performance, weak accounting and internal control systems, or has had qualified project audit opinions, verification visits should take place as early and as frequent as possible. Ideally the first verification visit should take place during the first three months of the Project in order to provide feedback and support partner to improve its capacity and performance. If the partner is not subject to an annual independent external audit, more intensive financial verification is advisable.</a:t>
            </a:r>
            <a:endParaRPr lang="en-US" sz="1400" dirty="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1EE9C21B-31CC-4DAE-A847-1681C4B4FAAF}" type="slidenum">
              <a:rPr lang="en-MY" smtClean="0"/>
              <a:pPr>
                <a:defRPr/>
              </a:pPr>
              <a:t>8</a:t>
            </a:fld>
            <a:endParaRPr lang="en-MY" dirty="0"/>
          </a:p>
        </p:txBody>
      </p:sp>
    </p:spTree>
    <p:extLst>
      <p:ext uri="{BB962C8B-B14F-4D97-AF65-F5344CB8AC3E}">
        <p14:creationId xmlns:p14="http://schemas.microsoft.com/office/powerpoint/2010/main" val="2446444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9</a:t>
            </a:fld>
            <a:endParaRPr lang="en-MY" dirty="0"/>
          </a:p>
        </p:txBody>
      </p:sp>
    </p:spTree>
    <p:extLst>
      <p:ext uri="{BB962C8B-B14F-4D97-AF65-F5344CB8AC3E}">
        <p14:creationId xmlns:p14="http://schemas.microsoft.com/office/powerpoint/2010/main" val="3448270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10</a:t>
            </a:fld>
            <a:endParaRPr lang="en-MY" dirty="0"/>
          </a:p>
        </p:txBody>
      </p:sp>
    </p:spTree>
    <p:extLst>
      <p:ext uri="{BB962C8B-B14F-4D97-AF65-F5344CB8AC3E}">
        <p14:creationId xmlns:p14="http://schemas.microsoft.com/office/powerpoint/2010/main" val="1823101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171450" indent="-171450" eaLnBrk="1" hangingPunct="1">
              <a:buFont typeface="Arial" pitchFamily="34" charset="0"/>
              <a:buChar char="•"/>
              <a:defRPr/>
            </a:pPr>
            <a:r>
              <a:rPr lang="en-GB" dirty="0"/>
              <a:t>Physical evidencing and inspection of project sites and facilities by technical specialists, protection, project control, programme officers, as appropriate;</a:t>
            </a:r>
            <a:endParaRPr lang="en-US" dirty="0"/>
          </a:p>
          <a:p>
            <a:pPr marL="171450" indent="-171450" eaLnBrk="1" hangingPunct="1">
              <a:buFont typeface="Arial" pitchFamily="34" charset="0"/>
              <a:buChar char="•"/>
              <a:defRPr/>
            </a:pPr>
            <a:r>
              <a:rPr lang="en-GB" dirty="0"/>
              <a:t>Correlation of reported performance delivery with the actual outputs with the reported expenditures;</a:t>
            </a:r>
            <a:endParaRPr lang="en-US" dirty="0"/>
          </a:p>
          <a:p>
            <a:pPr marL="171450" indent="-171450" eaLnBrk="1" hangingPunct="1">
              <a:buFont typeface="Arial" pitchFamily="34" charset="0"/>
              <a:buChar char="•"/>
              <a:defRPr/>
            </a:pPr>
            <a:r>
              <a:rPr lang="en-GB" dirty="0"/>
              <a:t>Checking reported expenditure against partner’s financial reports and accounting records to obtain reasonable assurance that figures reported are substantiated;</a:t>
            </a:r>
            <a:endParaRPr lang="en-US" dirty="0"/>
          </a:p>
          <a:p>
            <a:pPr marL="171450" indent="-171450" eaLnBrk="1" hangingPunct="1">
              <a:buFont typeface="Arial" pitchFamily="34" charset="0"/>
              <a:buChar char="•"/>
              <a:defRPr/>
            </a:pPr>
            <a:r>
              <a:rPr lang="en-GB" dirty="0"/>
              <a:t>Checking reported expenditure of partner financial reports and accounting records for documentation to support expenditures reported (i.e. transaction testing on a sample basis to obtain reasonable assurance that the figures reported are substantiated. In certain cases, a full verification of all transactions might be required. </a:t>
            </a:r>
            <a:endParaRPr lang="en-US" dirty="0"/>
          </a:p>
          <a:p>
            <a:pPr marL="171450" indent="-171450" eaLnBrk="1" hangingPunct="1">
              <a:buFont typeface="Arial" pitchFamily="34" charset="0"/>
              <a:buChar char="•"/>
              <a:defRPr/>
            </a:pPr>
            <a:r>
              <a:rPr lang="en-GB" dirty="0"/>
              <a:t>Assessment of financial internal controls mechanisms and the accountability of the partner’s organization in order to obtain a level of confidence in the partner’s management and reporting on use of UNHCR funds and delivery of agreed results (such as segregation of duties, accounting procedures, cash management, procurements and contracts, personnel contracts, internal monitoring, governance broad, fraud prevention, internal and external audit, refugees compliant mechanisms etc.).</a:t>
            </a:r>
            <a:endParaRPr lang="en-US" dirty="0"/>
          </a:p>
          <a:p>
            <a:pPr marL="171450" indent="-171450" eaLnBrk="1" hangingPunct="1">
              <a:buFont typeface="Arial" pitchFamily="34" charset="0"/>
              <a:buChar char="•"/>
              <a:defRPr/>
            </a:pPr>
            <a:r>
              <a:rPr lang="en-GB" dirty="0"/>
              <a:t>Review of partner’s management and tracking records of assets, spot checks of assets, condition, and maintenance and upkeep of assets, to know whether UNHCR assets provided to partner are in the custody of the partner, properly used and safeguarded;</a:t>
            </a:r>
            <a:endParaRPr lang="en-US" dirty="0"/>
          </a:p>
          <a:p>
            <a:pPr marL="171450" indent="-171450" eaLnBrk="1" hangingPunct="1">
              <a:buFont typeface="Arial" pitchFamily="34" charset="0"/>
              <a:buChar char="•"/>
              <a:defRPr/>
            </a:pPr>
            <a:r>
              <a:rPr lang="en-GB" dirty="0"/>
              <a:t>Review of procedures for employment and management of human resources allocated for the project and that personnel payments are in accordance with Project Partnership Agreement and laws; and</a:t>
            </a:r>
            <a:endParaRPr lang="en-US" dirty="0"/>
          </a:p>
          <a:p>
            <a:pPr marL="171450" indent="-171450" eaLnBrk="1" hangingPunct="1">
              <a:buFont typeface="Arial" pitchFamily="34" charset="0"/>
              <a:buChar char="•"/>
              <a:defRPr/>
            </a:pPr>
            <a:r>
              <a:rPr lang="en-GB" dirty="0"/>
              <a:t>Checking compliance with ethnics, standard of conduct, laws, regulations and rules.</a:t>
            </a:r>
            <a:endParaRPr lang="en-US" dirty="0"/>
          </a:p>
          <a:p>
            <a:pPr marL="228600" indent="-228600" eaLnBrk="1" hangingPunct="1">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FD3F954-C1DD-40C4-9A5D-83DE65D0F8F7}" type="slidenum">
              <a:rPr lang="en-MY" smtClean="0"/>
              <a:pPr>
                <a:defRPr/>
              </a:pPr>
              <a:t>11</a:t>
            </a:fld>
            <a:endParaRPr lang="en-MY" dirty="0"/>
          </a:p>
        </p:txBody>
      </p:sp>
    </p:spTree>
    <p:extLst>
      <p:ext uri="{BB962C8B-B14F-4D97-AF65-F5344CB8AC3E}">
        <p14:creationId xmlns:p14="http://schemas.microsoft.com/office/powerpoint/2010/main" val="1320494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6" name="Straight Connector 15"/>
              <p:cNvCxnSpPr/>
              <p:nvPr/>
            </p:nvCxnSpPr>
            <p:spPr>
              <a:xfrm>
                <a:off x="0" y="3379694"/>
                <a:ext cx="7543800" cy="2377"/>
              </a:xfrm>
              <a:prstGeom prst="line">
                <a:avLst/>
              </a:prstGeom>
              <a:ln/>
            </p:spPr>
            <p:style>
              <a:lnRef idx="1">
                <a:schemeClr val="dk1"/>
              </a:lnRef>
              <a:fillRef idx="0">
                <a:schemeClr val="dk1"/>
              </a:fillRef>
              <a:effectRef idx="0">
                <a:schemeClr val="dk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ctrTitle"/>
          </p:nvPr>
        </p:nvSpPr>
        <p:spPr>
          <a:xfrm>
            <a:off x="1371600" y="3913281"/>
            <a:ext cx="5867400" cy="1470025"/>
          </a:xfrm>
          <a:prstGeom prst="rect">
            <a:avLst/>
          </a:prstGeom>
          <a:ln>
            <a:noFill/>
          </a:ln>
        </p:spPr>
        <p:txBody>
          <a:bodyPr>
            <a:normAutofit/>
          </a:bodyPr>
          <a:lstStyle>
            <a:lvl1pPr algn="r">
              <a:defRPr sz="4600">
                <a:solidFill>
                  <a:srgbClr val="002060"/>
                </a:solidFill>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20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F67E49D-1C3A-40D5-81E5-4A0F17DC26C1}" type="datetimeFigureOut">
              <a:rPr lang="en-GB" smtClean="0"/>
              <a:t>19/08/2019</a:t>
            </a:fld>
            <a:endParaRPr lang="en-GB"/>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a:p>
        </p:txBody>
      </p:sp>
      <p:pic>
        <p:nvPicPr>
          <p:cNvPr id="11" name="Picture 10" descr="UNICEF logo_White.png"/>
          <p:cNvPicPr>
            <a:picLocks noChangeAspect="1"/>
          </p:cNvPicPr>
          <p:nvPr/>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3522239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title"/>
          </p:nvPr>
        </p:nvSpPr>
        <p:spPr>
          <a:xfrm>
            <a:off x="530352" y="2176272"/>
            <a:ext cx="3657600" cy="116128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noProof="0"/>
              <a:t>Click to edit Master title style</a:t>
            </a:r>
            <a:endParaRPr lang="en-GB" noProof="0"/>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7F67E49D-1C3A-40D5-81E5-4A0F17DC26C1}" type="datetimeFigureOut">
              <a:rPr lang="en-GB" smtClean="0"/>
              <a:t>19/08/2019</a:t>
            </a:fld>
            <a:endParaRPr lang="en-GB"/>
          </a:p>
        </p:txBody>
      </p:sp>
      <p:sp>
        <p:nvSpPr>
          <p:cNvPr id="6" name="Footer Placeholder 5"/>
          <p:cNvSpPr>
            <a:spLocks noGrp="1"/>
          </p:cNvSpPr>
          <p:nvPr>
            <p:ph type="ftr" sz="quarter" idx="11"/>
          </p:nvPr>
        </p:nvSpPr>
        <p:spPr>
          <a:xfrm>
            <a:off x="2057400" y="6300216"/>
            <a:ext cx="2340864" cy="365125"/>
          </a:xfrm>
        </p:spPr>
        <p:txBody>
          <a:bodyPr/>
          <a:lstStyle/>
          <a:p>
            <a:endParaRPr lang="en-GB"/>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E398A52C-1D51-478F-89D6-84AEDA5E0D10}" type="slidenum">
              <a:rPr lang="en-GB" smtClean="0"/>
              <a:t>‹#›</a:t>
            </a:fld>
            <a:endParaRPr lang="en-GB"/>
          </a:p>
        </p:txBody>
      </p:sp>
    </p:spTree>
    <p:extLst>
      <p:ext uri="{BB962C8B-B14F-4D97-AF65-F5344CB8AC3E}">
        <p14:creationId xmlns:p14="http://schemas.microsoft.com/office/powerpoint/2010/main" val="1081175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Title 1"/>
          <p:cNvSpPr>
            <a:spLocks noGrp="1"/>
          </p:cNvSpPr>
          <p:nvPr>
            <p:ph type="title"/>
          </p:nvPr>
        </p:nvSpPr>
        <p:spPr>
          <a:xfrm>
            <a:off x="457200" y="4648200"/>
            <a:ext cx="8153400" cy="609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noProof="0"/>
              <a:t>Click to edit Master title style</a:t>
            </a:r>
            <a:endParaRPr lang="en-GB" noProof="0" dirty="0"/>
          </a:p>
        </p:txBody>
      </p:sp>
      <p:sp>
        <p:nvSpPr>
          <p:cNvPr id="3" name="Date Placeholder 2"/>
          <p:cNvSpPr>
            <a:spLocks noGrp="1"/>
          </p:cNvSpPr>
          <p:nvPr>
            <p:ph type="dt" sz="half" idx="10"/>
          </p:nvPr>
        </p:nvSpPr>
        <p:spPr/>
        <p:txBody>
          <a:bodyPr/>
          <a:lstStyle/>
          <a:p>
            <a:fld id="{7F67E49D-1C3A-40D5-81E5-4A0F17DC26C1}" type="datetimeFigureOut">
              <a:rPr lang="en-GB" smtClean="0"/>
              <a:t>19/08/2019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98A52C-1D51-478F-89D6-84AEDA5E0D10}" type="slidenum">
              <a:rPr lang="en-GB" smtClean="0"/>
              <a:t>‹#›</a:t>
            </a:fld>
            <a:endParaRPr lang="en-GB"/>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Tree>
    <p:extLst>
      <p:ext uri="{BB962C8B-B14F-4D97-AF65-F5344CB8AC3E}">
        <p14:creationId xmlns:p14="http://schemas.microsoft.com/office/powerpoint/2010/main" val="321909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F67E49D-1C3A-40D5-81E5-4A0F17DC26C1}" type="datetimeFigureOut">
              <a:rPr lang="en-GB" smtClean="0"/>
              <a:t>19/08/2019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98A52C-1D51-478F-89D6-84AEDA5E0D10}" type="slidenum">
              <a:rPr lang="en-GB" smtClean="0"/>
              <a:t>‹#›</a:t>
            </a:fld>
            <a:endParaRPr lang="en-GB"/>
          </a:p>
        </p:txBody>
      </p:sp>
    </p:spTree>
    <p:extLst>
      <p:ext uri="{BB962C8B-B14F-4D97-AF65-F5344CB8AC3E}">
        <p14:creationId xmlns:p14="http://schemas.microsoft.com/office/powerpoint/2010/main" val="4178886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Vertical Text Placeholder 2"/>
          <p:cNvSpPr>
            <a:spLocks noGrp="1"/>
          </p:cNvSpPr>
          <p:nvPr>
            <p:ph type="body" orient="vert" idx="1"/>
          </p:nvPr>
        </p:nvSpPr>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0"/>
          </p:nvPr>
        </p:nvSpPr>
        <p:spPr/>
        <p:txBody>
          <a:bodyPr/>
          <a:lstStyle/>
          <a:p>
            <a:fld id="{7F67E49D-1C3A-40D5-81E5-4A0F17DC26C1}" type="datetimeFigureOut">
              <a:rPr lang="en-GB" smtClean="0"/>
              <a:t>19/08/2019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98A52C-1D51-478F-89D6-84AEDA5E0D10}" type="slidenum">
              <a:rPr lang="en-GB" smtClean="0"/>
              <a:t>‹#›</a:t>
            </a:fld>
            <a:endParaRPr lang="en-GB"/>
          </a:p>
        </p:txBody>
      </p:sp>
      <p:sp>
        <p:nvSpPr>
          <p:cNvPr id="7" name="Snip Diagonal Corner Rectangle 6"/>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8" name="Title 1"/>
          <p:cNvSpPr>
            <a:spLocks noGrp="1"/>
          </p:cNvSpPr>
          <p:nvPr>
            <p:ph type="title"/>
          </p:nvPr>
        </p:nvSpPr>
        <p:spPr>
          <a:xfrm>
            <a:off x="0" y="295833"/>
            <a:ext cx="9144000" cy="1143000"/>
          </a:xfrm>
        </p:spPr>
        <p:txBody>
          <a:bodyPr/>
          <a:lstStyle/>
          <a:p>
            <a:r>
              <a:rPr lang="en-US" noProof="0"/>
              <a:t>Click to edit Master title style</a:t>
            </a:r>
            <a:endParaRPr lang="en-GB" noProof="0" dirty="0"/>
          </a:p>
        </p:txBody>
      </p:sp>
    </p:spTree>
    <p:extLst>
      <p:ext uri="{BB962C8B-B14F-4D97-AF65-F5344CB8AC3E}">
        <p14:creationId xmlns:p14="http://schemas.microsoft.com/office/powerpoint/2010/main" val="3987073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Vertical Title 1"/>
          <p:cNvSpPr>
            <a:spLocks noGrp="1"/>
          </p:cNvSpPr>
          <p:nvPr>
            <p:ph type="title" orient="vert"/>
          </p:nvPr>
        </p:nvSpPr>
        <p:spPr>
          <a:xfrm>
            <a:off x="7467600" y="838201"/>
            <a:ext cx="1219200" cy="5105400"/>
          </a:xfrm>
          <a:prstGeom prst="rect">
            <a:avLst/>
          </a:prstGeom>
        </p:spPr>
        <p:txBody>
          <a:bodyPr vert="eaVert"/>
          <a:lstStyle/>
          <a:p>
            <a:r>
              <a:rPr lang="en-US" noProof="0"/>
              <a:t>Click to edit Master title style</a:t>
            </a:r>
            <a:endParaRPr lang="en-GB" noProof="0"/>
          </a:p>
        </p:txBody>
      </p:sp>
      <p:sp>
        <p:nvSpPr>
          <p:cNvPr id="3" name="Vertical Text Placeholder 2"/>
          <p:cNvSpPr>
            <a:spLocks noGrp="1"/>
          </p:cNvSpPr>
          <p:nvPr>
            <p:ph type="body" orient="vert" idx="1"/>
          </p:nvPr>
        </p:nvSpPr>
        <p:spPr>
          <a:xfrm>
            <a:off x="228600" y="838201"/>
            <a:ext cx="6858000" cy="5105400"/>
          </a:xfrm>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Date Placeholder 3"/>
          <p:cNvSpPr>
            <a:spLocks noGrp="1"/>
          </p:cNvSpPr>
          <p:nvPr>
            <p:ph type="dt" sz="half" idx="10"/>
          </p:nvPr>
        </p:nvSpPr>
        <p:spPr/>
        <p:txBody>
          <a:bodyPr/>
          <a:lstStyle/>
          <a:p>
            <a:fld id="{7F67E49D-1C3A-40D5-81E5-4A0F17DC26C1}" type="datetimeFigureOut">
              <a:rPr lang="en-GB" smtClean="0"/>
              <a:t>19/08/2019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98A52C-1D51-478F-89D6-84AEDA5E0D10}" type="slidenum">
              <a:rPr lang="en-GB" smtClean="0"/>
              <a:t>‹#›</a:t>
            </a:fld>
            <a:endParaRPr lang="en-GB"/>
          </a:p>
        </p:txBody>
      </p:sp>
    </p:spTree>
    <p:extLst>
      <p:ext uri="{BB962C8B-B14F-4D97-AF65-F5344CB8AC3E}">
        <p14:creationId xmlns:p14="http://schemas.microsoft.com/office/powerpoint/2010/main" val="1973334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42"/>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14559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6" name="Straight Connector 15"/>
              <p:cNvCxnSpPr/>
              <p:nvPr/>
            </p:nvCxnSpPr>
            <p:spPr>
              <a:xfrm>
                <a:off x="0" y="3379694"/>
                <a:ext cx="7543800" cy="2377"/>
              </a:xfrm>
              <a:prstGeom prst="line">
                <a:avLst/>
              </a:prstGeom>
              <a:ln/>
            </p:spPr>
            <p:style>
              <a:lnRef idx="1">
                <a:schemeClr val="dk1"/>
              </a:lnRef>
              <a:fillRef idx="0">
                <a:schemeClr val="dk1"/>
              </a:fillRef>
              <a:effectRef idx="0">
                <a:schemeClr val="dk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ctrTitle"/>
          </p:nvPr>
        </p:nvSpPr>
        <p:spPr>
          <a:xfrm>
            <a:off x="1371600" y="3913281"/>
            <a:ext cx="5867400" cy="1470025"/>
          </a:xfrm>
          <a:prstGeom prst="rect">
            <a:avLst/>
          </a:prstGeom>
          <a:ln>
            <a:noFill/>
          </a:ln>
        </p:spPr>
        <p:txBody>
          <a:bodyPr>
            <a:normAutofit/>
          </a:bodyPr>
          <a:lstStyle>
            <a:lvl1pPr algn="r">
              <a:defRPr sz="4600">
                <a:solidFill>
                  <a:srgbClr val="002060"/>
                </a:solidFill>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20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latin typeface="Corbel"/>
              </a:rPr>
              <a:pPr/>
              <a:t>19/08/2019</a:t>
            </a:fld>
            <a:endParaRPr lang="en-GB" dirty="0">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dirty="0">
              <a:solidFill>
                <a:srgbClr val="FFFFFF">
                  <a:lumMod val="75000"/>
                </a:srgbClr>
              </a:solidFill>
              <a:latin typeface="Corbel"/>
            </a:endParaRPr>
          </a:p>
        </p:txBody>
      </p:sp>
      <p:pic>
        <p:nvPicPr>
          <p:cNvPr id="11" name="Picture 10" descr="UNICEF logo_White.png"/>
          <p:cNvPicPr>
            <a:picLocks noChangeAspect="1"/>
          </p:cNvPicPr>
          <p:nvPr/>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2094806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buClr>
                <a:srgbClr val="C00000"/>
              </a:buClr>
              <a:buSzPct val="75000"/>
              <a:buFont typeface="Wingdings" pitchFamily="2" charset="2"/>
              <a:buChar char="q"/>
              <a:defRPr sz="2800" b="1"/>
            </a:lvl1pPr>
            <a:lvl2pPr marL="538163" indent="-188913">
              <a:buSzPct val="100000"/>
              <a:buFont typeface="Wingdings" pitchFamily="2" charset="2"/>
              <a:buChar char="§"/>
              <a:defRPr sz="2400" b="1"/>
            </a:lvl2pPr>
            <a:lvl3pPr marL="898525" indent="-212725">
              <a:buSzPct val="100000"/>
              <a:buFont typeface="Wingdings" pitchFamily="2" charset="2"/>
              <a:buChar char="§"/>
              <a:defRPr sz="2000" b="0"/>
            </a:lvl3pPr>
            <a:lvl4pPr marL="1257300" indent="-222250">
              <a:buSzPct val="100000"/>
              <a:buFont typeface="Wingdings" pitchFamily="2" charset="2"/>
              <a:buChar char="§"/>
              <a:defRPr sz="1800" b="0"/>
            </a:lvl4pPr>
            <a:lvl5pPr marL="1519238" indent="-147638">
              <a:buSzPct val="100000"/>
              <a:buFont typeface="Wingdings" pitchFamily="2" charset="2"/>
              <a:buChar char="§"/>
              <a:defRPr sz="1600" b="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7" name="Title 1"/>
          <p:cNvSpPr>
            <a:spLocks noGrp="1"/>
          </p:cNvSpPr>
          <p:nvPr>
            <p:ph type="title"/>
          </p:nvPr>
        </p:nvSpPr>
        <p:spPr>
          <a:xfrm>
            <a:off x="0" y="0"/>
            <a:ext cx="9144000" cy="1143000"/>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0" scaled="1"/>
            <a:tileRect/>
          </a:gradFill>
        </p:spPr>
        <p:txBody>
          <a:bodyPr anchor="ctr"/>
          <a:lstStyle>
            <a:lvl1pPr>
              <a:defRPr b="1">
                <a:solidFill>
                  <a:srgbClr val="FFFFFF"/>
                </a:solidFill>
              </a:defRPr>
            </a:lvl1pPr>
          </a:lstStyle>
          <a:p>
            <a:r>
              <a:rPr lang="en-US" noProof="0"/>
              <a:t>Click to edit Master title style</a:t>
            </a:r>
            <a:endParaRPr lang="en-GB" noProof="0" dirty="0"/>
          </a:p>
        </p:txBody>
      </p:sp>
    </p:spTree>
    <p:extLst>
      <p:ext uri="{BB962C8B-B14F-4D97-AF65-F5344CB8AC3E}">
        <p14:creationId xmlns:p14="http://schemas.microsoft.com/office/powerpoint/2010/main" val="31319509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ctrTitle"/>
          </p:nvPr>
        </p:nvSpPr>
        <p:spPr>
          <a:xfrm>
            <a:off x="1371600" y="3913281"/>
            <a:ext cx="5867400" cy="1470025"/>
          </a:xfrm>
          <a:prstGeom prst="rect">
            <a:avLst/>
          </a:prstGeom>
        </p:spPr>
        <p:txBody>
          <a:bodyPr>
            <a:normAutofit/>
          </a:bodyPr>
          <a:lstStyle>
            <a:lvl1pPr algn="r">
              <a:defRPr sz="4600"/>
            </a:lvl1pPr>
          </a:lstStyle>
          <a:p>
            <a:r>
              <a:rPr lang="en-US" noProof="0"/>
              <a:t>Click to edit Master title style</a:t>
            </a:r>
            <a:endParaRPr lang="en-GB" noProof="0"/>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latin typeface="Corbel"/>
              </a:rPr>
              <a:pPr/>
              <a:t>19/08/2019</a:t>
            </a:fld>
            <a:endParaRPr lang="en-GB" dirty="0">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dirty="0">
              <a:solidFill>
                <a:srgbClr val="FFFFFF">
                  <a:lumMod val="75000"/>
                </a:srgbClr>
              </a:solidFill>
              <a:latin typeface="Corbel"/>
            </a:endParaRPr>
          </a:p>
        </p:txBody>
      </p:sp>
      <p:sp>
        <p:nvSpPr>
          <p:cNvPr id="12" name="Picture Placeholder 11"/>
          <p:cNvSpPr>
            <a:spLocks noGrp="1"/>
          </p:cNvSpPr>
          <p:nvPr>
            <p:ph type="pic" sz="quarter" idx="12"/>
          </p:nvPr>
        </p:nvSpPr>
        <p:spPr>
          <a:xfrm>
            <a:off x="0" y="676835"/>
            <a:ext cx="7543800" cy="2587752"/>
          </a:xfrm>
          <a:noFill/>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noProof="0"/>
              <a:t>Click icon to add picture</a:t>
            </a:r>
            <a:endParaRPr lang="en-GB" noProof="0" dirty="0"/>
          </a:p>
        </p:txBody>
      </p:sp>
    </p:spTree>
    <p:extLst>
      <p:ext uri="{BB962C8B-B14F-4D97-AF65-F5344CB8AC3E}">
        <p14:creationId xmlns:p14="http://schemas.microsoft.com/office/powerpoint/2010/main" val="3507918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title"/>
          </p:nvPr>
        </p:nvSpPr>
        <p:spPr>
          <a:xfrm>
            <a:off x="1736105" y="2653553"/>
            <a:ext cx="5870448" cy="1472184"/>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noProof="0"/>
              <a:t>Click to edit Master title style</a:t>
            </a:r>
            <a:endParaRPr lang="en-GB" noProof="0"/>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GB" dirty="0">
              <a:solidFill>
                <a:srgbClr val="FFFFFF">
                  <a:lumMod val="75000"/>
                </a:srgbClr>
              </a:solidFill>
              <a:latin typeface="Corbe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F95D1C37-14CF-2142-B5F9-B714D4045E3C}" type="datetimeFigureOut">
              <a:rPr lang="en-GB" smtClean="0">
                <a:solidFill>
                  <a:srgbClr val="FFFFFF">
                    <a:lumMod val="50000"/>
                  </a:srgbClr>
                </a:solidFill>
                <a:latin typeface="Corbel"/>
              </a:rPr>
              <a:pPr/>
              <a:t>19/08/2019</a:t>
            </a:fld>
            <a:endParaRPr lang="en-GB" dirty="0">
              <a:solidFill>
                <a:srgbClr val="FFFFFF">
                  <a:lumMod val="50000"/>
                </a:srgbClr>
              </a:solidFill>
              <a:latin typeface="Corbel"/>
            </a:endParaRPr>
          </a:p>
        </p:txBody>
      </p:sp>
    </p:spTree>
    <p:extLst>
      <p:ext uri="{BB962C8B-B14F-4D97-AF65-F5344CB8AC3E}">
        <p14:creationId xmlns:p14="http://schemas.microsoft.com/office/powerpoint/2010/main" val="1632649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buClr>
                <a:srgbClr val="C00000"/>
              </a:buClr>
              <a:buSzPct val="75000"/>
              <a:buFont typeface="Wingdings" pitchFamily="2" charset="2"/>
              <a:buChar char="q"/>
              <a:defRPr sz="2600" b="0">
                <a:solidFill>
                  <a:srgbClr val="000090"/>
                </a:solidFill>
              </a:defRPr>
            </a:lvl1pPr>
            <a:lvl2pPr marL="538163" indent="-188913">
              <a:buSzPct val="100000"/>
              <a:buFont typeface="Wingdings" pitchFamily="2" charset="2"/>
              <a:buChar char="§"/>
              <a:defRPr sz="2200" b="0">
                <a:solidFill>
                  <a:srgbClr val="000090"/>
                </a:solidFill>
              </a:defRPr>
            </a:lvl2pPr>
            <a:lvl3pPr marL="898525" indent="-212725">
              <a:buSzPct val="100000"/>
              <a:buFont typeface="Wingdings" pitchFamily="2" charset="2"/>
              <a:buChar char="§"/>
              <a:defRPr sz="2000" b="0">
                <a:solidFill>
                  <a:srgbClr val="000090"/>
                </a:solidFill>
              </a:defRPr>
            </a:lvl3pPr>
            <a:lvl4pPr marL="1257300" indent="-222250">
              <a:buSzPct val="100000"/>
              <a:buFont typeface="Wingdings" pitchFamily="2" charset="2"/>
              <a:buChar char="§"/>
              <a:defRPr sz="1800" b="0">
                <a:solidFill>
                  <a:srgbClr val="000090"/>
                </a:solidFill>
              </a:defRPr>
            </a:lvl4pPr>
            <a:lvl5pPr marL="1519238" indent="-147638">
              <a:buSzPct val="100000"/>
              <a:buFont typeface="Wingdings" pitchFamily="2" charset="2"/>
              <a:buChar char="§"/>
              <a:defRPr sz="1600" b="0">
                <a:solidFill>
                  <a:srgbClr val="000090"/>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0"/>
          </p:nvPr>
        </p:nvSpPr>
        <p:spPr/>
        <p:txBody>
          <a:bodyPr/>
          <a:lstStyle/>
          <a:p>
            <a:fld id="{7F67E49D-1C3A-40D5-81E5-4A0F17DC26C1}" type="datetimeFigureOut">
              <a:rPr lang="en-GB" smtClean="0"/>
              <a:t>19/08/2019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98A52C-1D51-478F-89D6-84AEDA5E0D10}" type="slidenum">
              <a:rPr lang="en-GB" smtClean="0"/>
              <a:t>‹#›</a:t>
            </a:fld>
            <a:endParaRPr lang="en-GB"/>
          </a:p>
        </p:txBody>
      </p:sp>
      <p:sp>
        <p:nvSpPr>
          <p:cNvPr id="7" name="Title 1"/>
          <p:cNvSpPr>
            <a:spLocks noGrp="1"/>
          </p:cNvSpPr>
          <p:nvPr>
            <p:ph type="title"/>
          </p:nvPr>
        </p:nvSpPr>
        <p:spPr>
          <a:xfrm>
            <a:off x="0" y="0"/>
            <a:ext cx="9144000" cy="1143000"/>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0" scaled="1"/>
            <a:tileRect/>
          </a:gradFill>
        </p:spPr>
        <p:txBody>
          <a:bodyPr anchor="ctr"/>
          <a:lstStyle>
            <a:lvl1pPr>
              <a:defRPr b="1">
                <a:solidFill>
                  <a:srgbClr val="FFFFFF"/>
                </a:solidFill>
                <a:latin typeface="Calibri" panose="020F0502020204030204" pitchFamily="34" charset="0"/>
              </a:defRPr>
            </a:lvl1pPr>
          </a:lstStyle>
          <a:p>
            <a:r>
              <a:rPr lang="en-US" noProof="0"/>
              <a:t>Click to edit Master title style</a:t>
            </a:r>
            <a:endParaRPr lang="en-GB" noProof="0" dirty="0"/>
          </a:p>
        </p:txBody>
      </p:sp>
    </p:spTree>
    <p:extLst>
      <p:ext uri="{BB962C8B-B14F-4D97-AF65-F5344CB8AC3E}">
        <p14:creationId xmlns:p14="http://schemas.microsoft.com/office/powerpoint/2010/main" val="33344082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Content Placeholder 2"/>
          <p:cNvSpPr>
            <a:spLocks noGrp="1"/>
          </p:cNvSpPr>
          <p:nvPr>
            <p:ph sz="half" idx="1"/>
          </p:nvPr>
        </p:nvSpPr>
        <p:spPr>
          <a:xfrm>
            <a:off x="228600" y="1707776"/>
            <a:ext cx="4208461"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Content Placeholder 3"/>
          <p:cNvSpPr>
            <a:spLocks noGrp="1"/>
          </p:cNvSpPr>
          <p:nvPr>
            <p:ph sz="half" idx="2"/>
          </p:nvPr>
        </p:nvSpPr>
        <p:spPr>
          <a:xfrm>
            <a:off x="4705350" y="1707776"/>
            <a:ext cx="4057649"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Date Placeholder 4"/>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6" name="Footer Placeholder 5"/>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7" name="Slide Number Placeholder 6"/>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8" name="Snip Diagonal Corner Rectangle 7"/>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0" name="Title 1"/>
          <p:cNvSpPr>
            <a:spLocks noGrp="1"/>
          </p:cNvSpPr>
          <p:nvPr>
            <p:ph type="title"/>
          </p:nvPr>
        </p:nvSpPr>
        <p:spPr>
          <a:xfrm>
            <a:off x="0" y="295833"/>
            <a:ext cx="9144000" cy="1143000"/>
          </a:xfrm>
        </p:spPr>
        <p:txBody>
          <a:bodyPr anchor="t"/>
          <a:lstStyle>
            <a:lvl1pPr>
              <a:defRPr b="1"/>
            </a:lvl1pPr>
          </a:lstStyle>
          <a:p>
            <a:r>
              <a:rPr lang="en-US" noProof="0"/>
              <a:t>Click to edit Master title style</a:t>
            </a:r>
            <a:endParaRPr lang="en-GB" noProof="0" dirty="0"/>
          </a:p>
        </p:txBody>
      </p:sp>
    </p:spTree>
    <p:extLst>
      <p:ext uri="{BB962C8B-B14F-4D97-AF65-F5344CB8AC3E}">
        <p14:creationId xmlns:p14="http://schemas.microsoft.com/office/powerpoint/2010/main" val="41598947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Text Placeholder 2"/>
          <p:cNvSpPr>
            <a:spLocks noGrp="1"/>
          </p:cNvSpPr>
          <p:nvPr>
            <p:ph type="body" idx="1"/>
          </p:nvPr>
        </p:nvSpPr>
        <p:spPr>
          <a:xfrm>
            <a:off x="228600" y="1600200"/>
            <a:ext cx="4208463"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228600" y="2514600"/>
            <a:ext cx="4208463"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Text Placeholder 4"/>
          <p:cNvSpPr>
            <a:spLocks noGrp="1"/>
          </p:cNvSpPr>
          <p:nvPr>
            <p:ph type="body" sz="quarter" idx="3"/>
          </p:nvPr>
        </p:nvSpPr>
        <p:spPr>
          <a:xfrm>
            <a:off x="4705350" y="1600200"/>
            <a:ext cx="4057649"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4705350" y="2514600"/>
            <a:ext cx="4057649"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Date Placeholder 6"/>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8" name="Footer Placeholder 7"/>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9" name="Slide Number Placeholder 8"/>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1" name="Title 1"/>
          <p:cNvSpPr>
            <a:spLocks noGrp="1"/>
          </p:cNvSpPr>
          <p:nvPr>
            <p:ph type="title"/>
          </p:nvPr>
        </p:nvSpPr>
        <p:spPr>
          <a:xfrm>
            <a:off x="779463" y="295833"/>
            <a:ext cx="7583488" cy="1143000"/>
          </a:xfrm>
        </p:spPr>
        <p:txBody>
          <a:bodyPr/>
          <a:lstStyle>
            <a:lvl1pPr>
              <a:defRPr/>
            </a:lvl1pPr>
          </a:lstStyle>
          <a:p>
            <a:r>
              <a:rPr lang="en-US" noProof="0"/>
              <a:t>Click to edit Master title style</a:t>
            </a:r>
            <a:endParaRPr lang="en-GB" noProof="0"/>
          </a:p>
        </p:txBody>
      </p:sp>
    </p:spTree>
    <p:extLst>
      <p:ext uri="{BB962C8B-B14F-4D97-AF65-F5344CB8AC3E}">
        <p14:creationId xmlns:p14="http://schemas.microsoft.com/office/powerpoint/2010/main" val="684924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Date Placeholder 2"/>
          <p:cNvSpPr>
            <a:spLocks noGrp="1"/>
          </p:cNvSpPr>
          <p:nvPr>
            <p:ph type="dt" sz="half" idx="10"/>
          </p:nvPr>
        </p:nvSpPr>
        <p:spPr/>
        <p:txBody>
          <a:bodyPr/>
          <a:lstStyle/>
          <a:p>
            <a:fld id="{F95D1C37-14CF-2142-B5F9-B714D4045E3C}" type="datetimeFigureOut">
              <a:rPr lang="en-US" smtClean="0">
                <a:solidFill>
                  <a:srgbClr val="FFFFFF">
                    <a:lumMod val="65000"/>
                  </a:srgbClr>
                </a:solidFill>
                <a:latin typeface="Corbel"/>
              </a:rPr>
              <a:pPr/>
              <a:t>8/19/2019</a:t>
            </a:fld>
            <a:endParaRPr lang="en-US" dirty="0">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dirty="0">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A26D4D12-3C2B-034E-9910-C5192AFB94C4}" type="slidenum">
              <a:rPr lang="en-US" smtClean="0">
                <a:solidFill>
                  <a:srgbClr val="FFFFFF">
                    <a:lumMod val="65000"/>
                  </a:srgbClr>
                </a:solidFill>
                <a:latin typeface="Corbel"/>
              </a:rPr>
              <a:pPr/>
              <a:t>‹#›</a:t>
            </a:fld>
            <a:endParaRPr lang="en-US" dirty="0">
              <a:solidFill>
                <a:srgbClr val="FFFFFF">
                  <a:lumMod val="65000"/>
                </a:srgbClr>
              </a:solidFill>
              <a:latin typeface="Corbel"/>
            </a:endParaRPr>
          </a:p>
        </p:txBody>
      </p:sp>
      <p:sp>
        <p:nvSpPr>
          <p:cNvPr id="6" name="Snip Diagonal Corner Rectangle 5"/>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a:solidFill>
                <a:srgbClr val="103154"/>
              </a:solidFill>
              <a:latin typeface="Corbel"/>
            </a:endParaRPr>
          </a:p>
        </p:txBody>
      </p:sp>
      <p:sp>
        <p:nvSpPr>
          <p:cNvPr id="7" name="Title 1"/>
          <p:cNvSpPr>
            <a:spLocks noGrp="1"/>
          </p:cNvSpPr>
          <p:nvPr>
            <p:ph type="title"/>
          </p:nvPr>
        </p:nvSpPr>
        <p:spPr>
          <a:xfrm>
            <a:off x="0" y="295833"/>
            <a:ext cx="9144000" cy="1143000"/>
          </a:xfrm>
        </p:spPr>
        <p:txBody>
          <a:bodyPr/>
          <a:lstStyle/>
          <a:p>
            <a:r>
              <a:rPr lang="en-US" noProof="0"/>
              <a:t>Click to edit Master title style</a:t>
            </a:r>
            <a:endParaRPr lang="en-GB" noProof="0" dirty="0"/>
          </a:p>
        </p:txBody>
      </p:sp>
      <p:pic>
        <p:nvPicPr>
          <p:cNvPr id="8" name="Picture 7" descr="UNICEF logo_White.png"/>
          <p:cNvPicPr>
            <a:picLocks noChangeAspect="1"/>
          </p:cNvPicPr>
          <p:nvPr/>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12084214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Date Placeholder 1"/>
          <p:cNvSpPr>
            <a:spLocks noGrp="1"/>
          </p:cNvSpPr>
          <p:nvPr>
            <p:ph type="dt" sz="half" idx="10"/>
          </p:nvPr>
        </p:nvSpPr>
        <p:spPr/>
        <p:txBody>
          <a:bodyPr/>
          <a:lstStyle/>
          <a:p>
            <a:fld id="{F95D1C37-14CF-2142-B5F9-B714D4045E3C}" type="datetimeFigureOut">
              <a:rPr lang="en-US" smtClean="0">
                <a:solidFill>
                  <a:srgbClr val="FFFFFF">
                    <a:lumMod val="65000"/>
                  </a:srgbClr>
                </a:solidFill>
                <a:latin typeface="Corbel"/>
              </a:rPr>
              <a:pPr/>
              <a:t>8/19/2019</a:t>
            </a:fld>
            <a:endParaRPr lang="en-US" dirty="0">
              <a:solidFill>
                <a:srgbClr val="FFFFFF">
                  <a:lumMod val="65000"/>
                </a:srgbClr>
              </a:solidFill>
              <a:latin typeface="Corbel"/>
            </a:endParaRPr>
          </a:p>
        </p:txBody>
      </p:sp>
      <p:sp>
        <p:nvSpPr>
          <p:cNvPr id="3" name="Footer Placeholder 2"/>
          <p:cNvSpPr>
            <a:spLocks noGrp="1"/>
          </p:cNvSpPr>
          <p:nvPr>
            <p:ph type="ftr" sz="quarter" idx="11"/>
          </p:nvPr>
        </p:nvSpPr>
        <p:spPr/>
        <p:txBody>
          <a:bodyPr/>
          <a:lstStyle/>
          <a:p>
            <a:endParaRPr lang="en-US" dirty="0">
              <a:solidFill>
                <a:srgbClr val="FFFFFF">
                  <a:lumMod val="65000"/>
                </a:srgbClr>
              </a:solidFill>
              <a:latin typeface="Corbel"/>
            </a:endParaRPr>
          </a:p>
        </p:txBody>
      </p:sp>
      <p:sp>
        <p:nvSpPr>
          <p:cNvPr id="4" name="Slide Number Placeholder 3"/>
          <p:cNvSpPr>
            <a:spLocks noGrp="1"/>
          </p:cNvSpPr>
          <p:nvPr>
            <p:ph type="sldNum" sz="quarter" idx="12"/>
          </p:nvPr>
        </p:nvSpPr>
        <p:spPr/>
        <p:txBody>
          <a:bodyPr/>
          <a:lstStyle/>
          <a:p>
            <a:fld id="{A26D4D12-3C2B-034E-9910-C5192AFB94C4}" type="slidenum">
              <a:rPr lang="en-US" smtClean="0">
                <a:solidFill>
                  <a:srgbClr val="FFFFFF">
                    <a:lumMod val="65000"/>
                  </a:srgbClr>
                </a:solidFill>
                <a:latin typeface="Corbel"/>
              </a:rPr>
              <a:pPr/>
              <a:t>‹#›</a:t>
            </a:fld>
            <a:endParaRPr lang="en-US" dirty="0">
              <a:solidFill>
                <a:srgbClr val="FFFFFF">
                  <a:lumMod val="65000"/>
                </a:srgbClr>
              </a:solidFill>
              <a:latin typeface="Corbel"/>
            </a:endParaRPr>
          </a:p>
        </p:txBody>
      </p:sp>
    </p:spTree>
    <p:extLst>
      <p:ext uri="{BB962C8B-B14F-4D97-AF65-F5344CB8AC3E}">
        <p14:creationId xmlns:p14="http://schemas.microsoft.com/office/powerpoint/2010/main" val="7161442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Title 1"/>
          <p:cNvSpPr>
            <a:spLocks noGrp="1"/>
          </p:cNvSpPr>
          <p:nvPr>
            <p:ph type="title"/>
          </p:nvPr>
        </p:nvSpPr>
        <p:spPr>
          <a:xfrm>
            <a:off x="525780" y="2177303"/>
            <a:ext cx="3657600" cy="1162050"/>
          </a:xfrm>
          <a:prstGeom prst="rect">
            <a:avLst/>
          </a:prstGeom>
        </p:spPr>
        <p:txBody>
          <a:bodyPr anchor="b">
            <a:normAutofit/>
          </a:bodyPr>
          <a:lstStyle>
            <a:lvl1pPr algn="l">
              <a:defRPr sz="3000" b="0">
                <a:solidFill>
                  <a:schemeClr val="accent1"/>
                </a:solidFill>
              </a:defRPr>
            </a:lvl1pPr>
          </a:lstStyle>
          <a:p>
            <a:r>
              <a:rPr lang="en-US" noProof="0"/>
              <a:t>Click to edit Master title style</a:t>
            </a:r>
            <a:endParaRPr lang="en-GB" noProof="0"/>
          </a:p>
        </p:txBody>
      </p:sp>
      <p:sp>
        <p:nvSpPr>
          <p:cNvPr id="3" name="Content Placeholder 2"/>
          <p:cNvSpPr>
            <a:spLocks noGrp="1"/>
          </p:cNvSpPr>
          <p:nvPr>
            <p:ph idx="1"/>
          </p:nvPr>
        </p:nvSpPr>
        <p:spPr>
          <a:xfrm>
            <a:off x="4945380" y="609600"/>
            <a:ext cx="3954780" cy="55626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6" name="Footer Placeholder 5"/>
          <p:cNvSpPr>
            <a:spLocks noGrp="1"/>
          </p:cNvSpPr>
          <p:nvPr>
            <p:ph type="ftr" sz="quarter" idx="11"/>
          </p:nvPr>
        </p:nvSpPr>
        <p:spPr>
          <a:xfrm>
            <a:off x="2057400" y="6297706"/>
            <a:ext cx="2339788" cy="365125"/>
          </a:xfrm>
        </p:spPr>
        <p:txBody>
          <a:bodyPr/>
          <a:lstStyle/>
          <a:p>
            <a:endParaRPr lang="en-GB" dirty="0">
              <a:solidFill>
                <a:srgbClr val="FFFFFF">
                  <a:lumMod val="65000"/>
                </a:srgbClr>
              </a:solidFill>
              <a:latin typeface="Corbe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28092502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title"/>
          </p:nvPr>
        </p:nvSpPr>
        <p:spPr>
          <a:xfrm>
            <a:off x="530352" y="2176272"/>
            <a:ext cx="3657600" cy="116128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noProof="0"/>
              <a:t>Click to edit Master title style</a:t>
            </a:r>
            <a:endParaRPr lang="en-GB" noProof="0"/>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6" name="Footer Placeholder 5"/>
          <p:cNvSpPr>
            <a:spLocks noGrp="1"/>
          </p:cNvSpPr>
          <p:nvPr>
            <p:ph type="ftr" sz="quarter" idx="11"/>
          </p:nvPr>
        </p:nvSpPr>
        <p:spPr>
          <a:xfrm>
            <a:off x="2057400" y="6300216"/>
            <a:ext cx="2340864" cy="365125"/>
          </a:xfrm>
        </p:spPr>
        <p:txBody>
          <a:bodyPr/>
          <a:lstStyle/>
          <a:p>
            <a:endParaRPr lang="en-GB" dirty="0">
              <a:solidFill>
                <a:srgbClr val="FFFFFF">
                  <a:lumMod val="65000"/>
                </a:srgbClr>
              </a:solidFill>
              <a:latin typeface="Corbe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16976017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Title 1"/>
          <p:cNvSpPr>
            <a:spLocks noGrp="1"/>
          </p:cNvSpPr>
          <p:nvPr>
            <p:ph type="title"/>
          </p:nvPr>
        </p:nvSpPr>
        <p:spPr>
          <a:xfrm>
            <a:off x="457200" y="4648200"/>
            <a:ext cx="8153400" cy="609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noProof="0"/>
              <a:t>Click to edit Master title style</a:t>
            </a:r>
            <a:endParaRPr lang="en-GB" noProof="0" dirty="0"/>
          </a:p>
        </p:txBody>
      </p:sp>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Tree>
    <p:extLst>
      <p:ext uri="{BB962C8B-B14F-4D97-AF65-F5344CB8AC3E}">
        <p14:creationId xmlns:p14="http://schemas.microsoft.com/office/powerpoint/2010/main" val="1848379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3073451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Vertical Text Placeholder 2"/>
          <p:cNvSpPr>
            <a:spLocks noGrp="1"/>
          </p:cNvSpPr>
          <p:nvPr>
            <p:ph type="body" orient="vert" idx="1"/>
          </p:nvPr>
        </p:nvSpPr>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7" name="Snip Diagonal Corner Rectangle 6"/>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8" name="Title 1"/>
          <p:cNvSpPr>
            <a:spLocks noGrp="1"/>
          </p:cNvSpPr>
          <p:nvPr>
            <p:ph type="title"/>
          </p:nvPr>
        </p:nvSpPr>
        <p:spPr>
          <a:xfrm>
            <a:off x="0" y="295833"/>
            <a:ext cx="9144000" cy="1143000"/>
          </a:xfrm>
        </p:spPr>
        <p:txBody>
          <a:bodyPr/>
          <a:lstStyle/>
          <a:p>
            <a:r>
              <a:rPr lang="en-US" noProof="0"/>
              <a:t>Click to edit Master title style</a:t>
            </a:r>
            <a:endParaRPr lang="en-GB" noProof="0" dirty="0"/>
          </a:p>
        </p:txBody>
      </p:sp>
    </p:spTree>
    <p:extLst>
      <p:ext uri="{BB962C8B-B14F-4D97-AF65-F5344CB8AC3E}">
        <p14:creationId xmlns:p14="http://schemas.microsoft.com/office/powerpoint/2010/main" val="10229008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Vertical Title 1"/>
          <p:cNvSpPr>
            <a:spLocks noGrp="1"/>
          </p:cNvSpPr>
          <p:nvPr>
            <p:ph type="title" orient="vert"/>
          </p:nvPr>
        </p:nvSpPr>
        <p:spPr>
          <a:xfrm>
            <a:off x="7467600" y="838201"/>
            <a:ext cx="1219200" cy="5105400"/>
          </a:xfrm>
          <a:prstGeom prst="rect">
            <a:avLst/>
          </a:prstGeom>
        </p:spPr>
        <p:txBody>
          <a:bodyPr vert="eaVert"/>
          <a:lstStyle/>
          <a:p>
            <a:r>
              <a:rPr lang="en-US" noProof="0"/>
              <a:t>Click to edit Master title style</a:t>
            </a:r>
            <a:endParaRPr lang="en-GB" noProof="0"/>
          </a:p>
        </p:txBody>
      </p:sp>
      <p:sp>
        <p:nvSpPr>
          <p:cNvPr id="3" name="Vertical Text Placeholder 2"/>
          <p:cNvSpPr>
            <a:spLocks noGrp="1"/>
          </p:cNvSpPr>
          <p:nvPr>
            <p:ph type="body" orient="vert" idx="1"/>
          </p:nvPr>
        </p:nvSpPr>
        <p:spPr>
          <a:xfrm>
            <a:off x="228600" y="838201"/>
            <a:ext cx="6858000" cy="5105400"/>
          </a:xfrm>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19/08/2019</a:t>
            </a:fld>
            <a:endParaRPr lang="en-GB" dirty="0">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148252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ctrTitle"/>
          </p:nvPr>
        </p:nvSpPr>
        <p:spPr>
          <a:xfrm>
            <a:off x="1371600" y="3913281"/>
            <a:ext cx="5867400" cy="1470025"/>
          </a:xfrm>
          <a:prstGeom prst="rect">
            <a:avLst/>
          </a:prstGeom>
        </p:spPr>
        <p:txBody>
          <a:bodyPr>
            <a:normAutofit/>
          </a:bodyPr>
          <a:lstStyle>
            <a:lvl1pPr algn="r">
              <a:defRPr sz="4600"/>
            </a:lvl1pPr>
          </a:lstStyle>
          <a:p>
            <a:r>
              <a:rPr lang="en-US" noProof="0"/>
              <a:t>Click to edit Master title style</a:t>
            </a:r>
            <a:endParaRPr lang="en-GB" noProof="0"/>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F67E49D-1C3A-40D5-81E5-4A0F17DC26C1}" type="datetimeFigureOut">
              <a:rPr lang="en-GB" smtClean="0"/>
              <a:t>19/08/2019</a:t>
            </a:fld>
            <a:endParaRPr lang="en-GB"/>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a:p>
        </p:txBody>
      </p:sp>
      <p:sp>
        <p:nvSpPr>
          <p:cNvPr id="12" name="Picture Placeholder 11"/>
          <p:cNvSpPr>
            <a:spLocks noGrp="1"/>
          </p:cNvSpPr>
          <p:nvPr>
            <p:ph type="pic" sz="quarter" idx="12"/>
          </p:nvPr>
        </p:nvSpPr>
        <p:spPr>
          <a:xfrm>
            <a:off x="0" y="676835"/>
            <a:ext cx="7543800" cy="2587752"/>
          </a:xfrm>
          <a:noFill/>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noProof="0"/>
              <a:t>Click icon to add picture</a:t>
            </a:r>
            <a:endParaRPr lang="en-GB" noProof="0" dirty="0"/>
          </a:p>
        </p:txBody>
      </p:sp>
    </p:spTree>
    <p:extLst>
      <p:ext uri="{BB962C8B-B14F-4D97-AF65-F5344CB8AC3E}">
        <p14:creationId xmlns:p14="http://schemas.microsoft.com/office/powerpoint/2010/main" val="35020185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cxnSp>
            <p:nvCxnSpPr>
              <p:cNvPr id="16" name="Straight Connector 15"/>
              <p:cNvCxnSpPr/>
              <p:nvPr/>
            </p:nvCxnSpPr>
            <p:spPr>
              <a:xfrm>
                <a:off x="0" y="3379694"/>
                <a:ext cx="7543800" cy="2377"/>
              </a:xfrm>
              <a:prstGeom prst="line">
                <a:avLst/>
              </a:prstGeom>
              <a:ln/>
            </p:spPr>
            <p:style>
              <a:lnRef idx="1">
                <a:schemeClr val="dk1"/>
              </a:lnRef>
              <a:fillRef idx="0">
                <a:schemeClr val="dk1"/>
              </a:fillRef>
              <a:effectRef idx="0">
                <a:schemeClr val="dk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ctrTitle"/>
          </p:nvPr>
        </p:nvSpPr>
        <p:spPr>
          <a:xfrm>
            <a:off x="1371600" y="3913281"/>
            <a:ext cx="5867400" cy="1470025"/>
          </a:xfrm>
          <a:prstGeom prst="rect">
            <a:avLst/>
          </a:prstGeom>
          <a:ln>
            <a:noFill/>
          </a:ln>
        </p:spPr>
        <p:txBody>
          <a:bodyPr>
            <a:normAutofit/>
          </a:bodyPr>
          <a:lstStyle>
            <a:lvl1pPr algn="r">
              <a:defRPr sz="4600">
                <a:solidFill>
                  <a:srgbClr val="002060"/>
                </a:solidFill>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20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rPr>
              <a:pPr/>
              <a:t>19/08/2019</a:t>
            </a:fld>
            <a:endParaRPr lang="en-GB">
              <a:solidFill>
                <a:srgbClr val="FFFFFF">
                  <a:lumMod val="50000"/>
                </a:srgbClr>
              </a:solidFil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a:solidFill>
                <a:srgbClr val="FFFFFF">
                  <a:lumMod val="75000"/>
                </a:srgbClr>
              </a:solidFill>
            </a:endParaRPr>
          </a:p>
        </p:txBody>
      </p:sp>
      <p:pic>
        <p:nvPicPr>
          <p:cNvPr id="11" name="Picture 10" descr="UNICEF logo_White.png"/>
          <p:cNvPicPr>
            <a:picLocks noChangeAspect="1"/>
          </p:cNvPicPr>
          <p:nvPr/>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5034818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buClr>
                <a:srgbClr val="C00000"/>
              </a:buClr>
              <a:buSzPct val="75000"/>
              <a:buFont typeface="Wingdings" pitchFamily="2" charset="2"/>
              <a:buChar char="q"/>
              <a:defRPr sz="2800" b="1"/>
            </a:lvl1pPr>
            <a:lvl2pPr marL="538163" indent="-188913">
              <a:buSzPct val="100000"/>
              <a:buFont typeface="Wingdings" pitchFamily="2" charset="2"/>
              <a:buChar char="§"/>
              <a:defRPr sz="2400" b="1"/>
            </a:lvl2pPr>
            <a:lvl3pPr marL="898525" indent="-212725">
              <a:buSzPct val="100000"/>
              <a:buFont typeface="Wingdings" pitchFamily="2" charset="2"/>
              <a:buChar char="§"/>
              <a:defRPr sz="2000" b="0"/>
            </a:lvl3pPr>
            <a:lvl4pPr marL="1257300" indent="-222250">
              <a:buSzPct val="100000"/>
              <a:buFont typeface="Wingdings" pitchFamily="2" charset="2"/>
              <a:buChar char="§"/>
              <a:defRPr sz="1800" b="0"/>
            </a:lvl4pPr>
            <a:lvl5pPr marL="1519238" indent="-147638">
              <a:buSzPct val="100000"/>
              <a:buFont typeface="Wingdings" pitchFamily="2" charset="2"/>
              <a:buChar char="§"/>
              <a:defRPr sz="1600" b="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5" name="Footer Placeholder 4"/>
          <p:cNvSpPr>
            <a:spLocks noGrp="1"/>
          </p:cNvSpPr>
          <p:nvPr>
            <p:ph type="ftr" sz="quarter" idx="11"/>
          </p:nvPr>
        </p:nvSpPr>
        <p:spPr/>
        <p:txBody>
          <a:bodyPr/>
          <a:lstStyle/>
          <a:p>
            <a:endParaRPr lang="en-GB">
              <a:solidFill>
                <a:srgbClr val="FFFFFF">
                  <a:lumMod val="65000"/>
                </a:srgbClr>
              </a:solidFil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7" name="Title 1"/>
          <p:cNvSpPr>
            <a:spLocks noGrp="1"/>
          </p:cNvSpPr>
          <p:nvPr>
            <p:ph type="title"/>
          </p:nvPr>
        </p:nvSpPr>
        <p:spPr>
          <a:xfrm>
            <a:off x="0" y="0"/>
            <a:ext cx="9144000" cy="1143000"/>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0" scaled="1"/>
            <a:tileRect/>
          </a:gradFill>
        </p:spPr>
        <p:txBody>
          <a:bodyPr anchor="ctr"/>
          <a:lstStyle>
            <a:lvl1pPr>
              <a:defRPr b="1">
                <a:solidFill>
                  <a:srgbClr val="FFFFFF"/>
                </a:solidFill>
              </a:defRPr>
            </a:lvl1pPr>
          </a:lstStyle>
          <a:p>
            <a:r>
              <a:rPr lang="en-US" noProof="0"/>
              <a:t>Click to edit Master title style</a:t>
            </a:r>
            <a:endParaRPr lang="en-GB" noProof="0" dirty="0"/>
          </a:p>
        </p:txBody>
      </p:sp>
    </p:spTree>
    <p:extLst>
      <p:ext uri="{BB962C8B-B14F-4D97-AF65-F5344CB8AC3E}">
        <p14:creationId xmlns:p14="http://schemas.microsoft.com/office/powerpoint/2010/main" val="4402240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ctrTitle"/>
          </p:nvPr>
        </p:nvSpPr>
        <p:spPr>
          <a:xfrm>
            <a:off x="1371600" y="3913281"/>
            <a:ext cx="5867400" cy="1470025"/>
          </a:xfrm>
          <a:prstGeom prst="rect">
            <a:avLst/>
          </a:prstGeom>
        </p:spPr>
        <p:txBody>
          <a:bodyPr>
            <a:normAutofit/>
          </a:bodyPr>
          <a:lstStyle>
            <a:lvl1pPr algn="r">
              <a:defRPr sz="4600"/>
            </a:lvl1pPr>
          </a:lstStyle>
          <a:p>
            <a:r>
              <a:rPr lang="en-US" noProof="0"/>
              <a:t>Click to edit Master title style</a:t>
            </a:r>
            <a:endParaRPr lang="en-GB" noProof="0"/>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rPr>
              <a:pPr/>
              <a:t>19/08/2019</a:t>
            </a:fld>
            <a:endParaRPr lang="en-GB">
              <a:solidFill>
                <a:srgbClr val="FFFFFF">
                  <a:lumMod val="50000"/>
                </a:srgbClr>
              </a:solidFil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a:solidFill>
                <a:srgbClr val="FFFFFF">
                  <a:lumMod val="75000"/>
                </a:srgbClr>
              </a:solidFill>
            </a:endParaRPr>
          </a:p>
        </p:txBody>
      </p:sp>
      <p:sp>
        <p:nvSpPr>
          <p:cNvPr id="12" name="Picture Placeholder 11"/>
          <p:cNvSpPr>
            <a:spLocks noGrp="1"/>
          </p:cNvSpPr>
          <p:nvPr>
            <p:ph type="pic" sz="quarter" idx="12"/>
          </p:nvPr>
        </p:nvSpPr>
        <p:spPr>
          <a:xfrm>
            <a:off x="0" y="676835"/>
            <a:ext cx="7543800" cy="2587752"/>
          </a:xfrm>
          <a:noFill/>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noProof="0"/>
              <a:t>Click icon to add picture</a:t>
            </a:r>
            <a:endParaRPr lang="en-GB" noProof="0"/>
          </a:p>
        </p:txBody>
      </p:sp>
    </p:spTree>
    <p:extLst>
      <p:ext uri="{BB962C8B-B14F-4D97-AF65-F5344CB8AC3E}">
        <p14:creationId xmlns:p14="http://schemas.microsoft.com/office/powerpoint/2010/main" val="38574966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title"/>
          </p:nvPr>
        </p:nvSpPr>
        <p:spPr>
          <a:xfrm>
            <a:off x="1736105" y="2653553"/>
            <a:ext cx="5870448" cy="1472184"/>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noProof="0"/>
              <a:t>Click to edit Master title style</a:t>
            </a:r>
            <a:endParaRPr lang="en-GB" noProof="0"/>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GB">
              <a:solidFill>
                <a:srgbClr val="FFFFFF">
                  <a:lumMod val="75000"/>
                </a:srgbClr>
              </a:solidFil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F95D1C37-14CF-2142-B5F9-B714D4045E3C}" type="datetimeFigureOut">
              <a:rPr lang="en-GB" smtClean="0">
                <a:solidFill>
                  <a:srgbClr val="FFFFFF">
                    <a:lumMod val="50000"/>
                  </a:srgbClr>
                </a:solidFill>
              </a:rPr>
              <a:pPr/>
              <a:t>19/08/2019</a:t>
            </a:fld>
            <a:endParaRPr lang="en-GB">
              <a:solidFill>
                <a:srgbClr val="FFFFFF">
                  <a:lumMod val="50000"/>
                </a:srgbClr>
              </a:solidFill>
            </a:endParaRPr>
          </a:p>
        </p:txBody>
      </p:sp>
    </p:spTree>
    <p:extLst>
      <p:ext uri="{BB962C8B-B14F-4D97-AF65-F5344CB8AC3E}">
        <p14:creationId xmlns:p14="http://schemas.microsoft.com/office/powerpoint/2010/main" val="15811651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3" name="Content Placeholder 2"/>
          <p:cNvSpPr>
            <a:spLocks noGrp="1"/>
          </p:cNvSpPr>
          <p:nvPr>
            <p:ph sz="half" idx="1"/>
          </p:nvPr>
        </p:nvSpPr>
        <p:spPr>
          <a:xfrm>
            <a:off x="228600" y="1707776"/>
            <a:ext cx="4208461"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Content Placeholder 3"/>
          <p:cNvSpPr>
            <a:spLocks noGrp="1"/>
          </p:cNvSpPr>
          <p:nvPr>
            <p:ph sz="half" idx="2"/>
          </p:nvPr>
        </p:nvSpPr>
        <p:spPr>
          <a:xfrm>
            <a:off x="4705350" y="1707776"/>
            <a:ext cx="4057649"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Date Placeholder 4"/>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6" name="Footer Placeholder 5"/>
          <p:cNvSpPr>
            <a:spLocks noGrp="1"/>
          </p:cNvSpPr>
          <p:nvPr>
            <p:ph type="ftr" sz="quarter" idx="11"/>
          </p:nvPr>
        </p:nvSpPr>
        <p:spPr/>
        <p:txBody>
          <a:bodyPr/>
          <a:lstStyle/>
          <a:p>
            <a:endParaRPr lang="en-GB">
              <a:solidFill>
                <a:srgbClr val="FFFFFF">
                  <a:lumMod val="65000"/>
                </a:srgbClr>
              </a:solidFill>
            </a:endParaRPr>
          </a:p>
        </p:txBody>
      </p:sp>
      <p:sp>
        <p:nvSpPr>
          <p:cNvPr id="7" name="Slide Number Placeholder 6"/>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8" name="Snip Diagonal Corner Rectangle 7"/>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0" name="Title 1"/>
          <p:cNvSpPr>
            <a:spLocks noGrp="1"/>
          </p:cNvSpPr>
          <p:nvPr>
            <p:ph type="title"/>
          </p:nvPr>
        </p:nvSpPr>
        <p:spPr>
          <a:xfrm>
            <a:off x="0" y="295833"/>
            <a:ext cx="9144000" cy="1143000"/>
          </a:xfrm>
        </p:spPr>
        <p:txBody>
          <a:bodyPr anchor="t"/>
          <a:lstStyle>
            <a:lvl1pPr>
              <a:defRPr b="1"/>
            </a:lvl1pPr>
          </a:lstStyle>
          <a:p>
            <a:r>
              <a:rPr lang="en-US" noProof="0"/>
              <a:t>Click to edit Master title style</a:t>
            </a:r>
            <a:endParaRPr lang="en-GB" noProof="0" dirty="0"/>
          </a:p>
        </p:txBody>
      </p:sp>
    </p:spTree>
    <p:extLst>
      <p:ext uri="{BB962C8B-B14F-4D97-AF65-F5344CB8AC3E}">
        <p14:creationId xmlns:p14="http://schemas.microsoft.com/office/powerpoint/2010/main" val="5244002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3" name="Text Placeholder 2"/>
          <p:cNvSpPr>
            <a:spLocks noGrp="1"/>
          </p:cNvSpPr>
          <p:nvPr>
            <p:ph type="body" idx="1"/>
          </p:nvPr>
        </p:nvSpPr>
        <p:spPr>
          <a:xfrm>
            <a:off x="228600" y="1600200"/>
            <a:ext cx="4208463"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228600" y="2514600"/>
            <a:ext cx="4208463"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Text Placeholder 4"/>
          <p:cNvSpPr>
            <a:spLocks noGrp="1"/>
          </p:cNvSpPr>
          <p:nvPr>
            <p:ph type="body" sz="quarter" idx="3"/>
          </p:nvPr>
        </p:nvSpPr>
        <p:spPr>
          <a:xfrm>
            <a:off x="4705350" y="1600200"/>
            <a:ext cx="4057649"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4705350" y="2514600"/>
            <a:ext cx="4057649"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Date Placeholder 6"/>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8" name="Footer Placeholder 7"/>
          <p:cNvSpPr>
            <a:spLocks noGrp="1"/>
          </p:cNvSpPr>
          <p:nvPr>
            <p:ph type="ftr" sz="quarter" idx="11"/>
          </p:nvPr>
        </p:nvSpPr>
        <p:spPr/>
        <p:txBody>
          <a:bodyPr/>
          <a:lstStyle/>
          <a:p>
            <a:endParaRPr lang="en-GB">
              <a:solidFill>
                <a:srgbClr val="FFFFFF">
                  <a:lumMod val="65000"/>
                </a:srgbClr>
              </a:solidFill>
            </a:endParaRPr>
          </a:p>
        </p:txBody>
      </p:sp>
      <p:sp>
        <p:nvSpPr>
          <p:cNvPr id="9" name="Slide Number Placeholder 8"/>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1" name="Title 1"/>
          <p:cNvSpPr>
            <a:spLocks noGrp="1"/>
          </p:cNvSpPr>
          <p:nvPr>
            <p:ph type="title"/>
          </p:nvPr>
        </p:nvSpPr>
        <p:spPr>
          <a:xfrm>
            <a:off x="779463" y="295833"/>
            <a:ext cx="7583488" cy="1143000"/>
          </a:xfrm>
        </p:spPr>
        <p:txBody>
          <a:bodyPr/>
          <a:lstStyle>
            <a:lvl1pPr>
              <a:defRPr/>
            </a:lvl1pPr>
          </a:lstStyle>
          <a:p>
            <a:r>
              <a:rPr lang="en-US" noProof="0"/>
              <a:t>Click to edit Master title style</a:t>
            </a:r>
            <a:endParaRPr lang="en-GB" noProof="0"/>
          </a:p>
        </p:txBody>
      </p:sp>
    </p:spTree>
    <p:extLst>
      <p:ext uri="{BB962C8B-B14F-4D97-AF65-F5344CB8AC3E}">
        <p14:creationId xmlns:p14="http://schemas.microsoft.com/office/powerpoint/2010/main" val="28101144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endParaRPr>
          </a:p>
        </p:txBody>
      </p:sp>
      <p:sp>
        <p:nvSpPr>
          <p:cNvPr id="3" name="Date Placeholder 2"/>
          <p:cNvSpPr>
            <a:spLocks noGrp="1"/>
          </p:cNvSpPr>
          <p:nvPr>
            <p:ph type="dt" sz="half" idx="10"/>
          </p:nvPr>
        </p:nvSpPr>
        <p:spPr/>
        <p:txBody>
          <a:bodyPr/>
          <a:lstStyle/>
          <a:p>
            <a:fld id="{F95D1C37-14CF-2142-B5F9-B714D4045E3C}" type="datetimeFigureOut">
              <a:rPr lang="en-US" smtClean="0">
                <a:solidFill>
                  <a:srgbClr val="FFFFFF">
                    <a:lumMod val="65000"/>
                  </a:srgbClr>
                </a:solidFill>
              </a:rPr>
              <a:pPr/>
              <a:t>8/19/2019</a:t>
            </a:fld>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A26D4D12-3C2B-034E-9910-C5192AFB94C4}" type="slidenum">
              <a:rPr lang="en-US" smtClean="0">
                <a:solidFill>
                  <a:srgbClr val="FFFFFF">
                    <a:lumMod val="65000"/>
                  </a:srgbClr>
                </a:solidFill>
              </a:rPr>
              <a:pPr/>
              <a:t>‹#›</a:t>
            </a:fld>
            <a:endParaRPr lang="en-US">
              <a:solidFill>
                <a:srgbClr val="FFFFFF">
                  <a:lumMod val="65000"/>
                </a:srgbClr>
              </a:solidFill>
            </a:endParaRPr>
          </a:p>
        </p:txBody>
      </p:sp>
      <p:sp>
        <p:nvSpPr>
          <p:cNvPr id="6" name="Snip Diagonal Corner Rectangle 5"/>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a:solidFill>
                <a:srgbClr val="103154"/>
              </a:solidFill>
            </a:endParaRPr>
          </a:p>
        </p:txBody>
      </p:sp>
      <p:sp>
        <p:nvSpPr>
          <p:cNvPr id="7" name="Title 1"/>
          <p:cNvSpPr>
            <a:spLocks noGrp="1"/>
          </p:cNvSpPr>
          <p:nvPr>
            <p:ph type="title"/>
          </p:nvPr>
        </p:nvSpPr>
        <p:spPr>
          <a:xfrm>
            <a:off x="0" y="295833"/>
            <a:ext cx="9144000" cy="1143000"/>
          </a:xfrm>
        </p:spPr>
        <p:txBody>
          <a:bodyPr/>
          <a:lstStyle/>
          <a:p>
            <a:r>
              <a:rPr lang="en-US" noProof="0"/>
              <a:t>Click to edit Master title style</a:t>
            </a:r>
            <a:endParaRPr lang="en-GB" noProof="0" dirty="0"/>
          </a:p>
        </p:txBody>
      </p:sp>
      <p:pic>
        <p:nvPicPr>
          <p:cNvPr id="8" name="Picture 7" descr="UNICEF logo_White.png"/>
          <p:cNvPicPr>
            <a:picLocks noChangeAspect="1"/>
          </p:cNvPicPr>
          <p:nvPr/>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35742685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endParaRPr>
          </a:p>
        </p:txBody>
      </p:sp>
      <p:sp>
        <p:nvSpPr>
          <p:cNvPr id="2" name="Date Placeholder 1"/>
          <p:cNvSpPr>
            <a:spLocks noGrp="1"/>
          </p:cNvSpPr>
          <p:nvPr>
            <p:ph type="dt" sz="half" idx="10"/>
          </p:nvPr>
        </p:nvSpPr>
        <p:spPr/>
        <p:txBody>
          <a:bodyPr/>
          <a:lstStyle/>
          <a:p>
            <a:fld id="{F95D1C37-14CF-2142-B5F9-B714D4045E3C}" type="datetimeFigureOut">
              <a:rPr lang="en-US" smtClean="0">
                <a:solidFill>
                  <a:srgbClr val="FFFFFF">
                    <a:lumMod val="65000"/>
                  </a:srgbClr>
                </a:solidFill>
              </a:rPr>
              <a:pPr/>
              <a:t>8/19/2019</a:t>
            </a:fld>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A26D4D12-3C2B-034E-9910-C5192AFB94C4}"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7043195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2" name="Title 1"/>
          <p:cNvSpPr>
            <a:spLocks noGrp="1"/>
          </p:cNvSpPr>
          <p:nvPr>
            <p:ph type="title"/>
          </p:nvPr>
        </p:nvSpPr>
        <p:spPr>
          <a:xfrm>
            <a:off x="525780" y="2177303"/>
            <a:ext cx="3657600" cy="1162050"/>
          </a:xfrm>
          <a:prstGeom prst="rect">
            <a:avLst/>
          </a:prstGeom>
        </p:spPr>
        <p:txBody>
          <a:bodyPr anchor="b">
            <a:normAutofit/>
          </a:bodyPr>
          <a:lstStyle>
            <a:lvl1pPr algn="l">
              <a:defRPr sz="3000" b="0">
                <a:solidFill>
                  <a:schemeClr val="accent1"/>
                </a:solidFill>
              </a:defRPr>
            </a:lvl1pPr>
          </a:lstStyle>
          <a:p>
            <a:r>
              <a:rPr lang="en-US" noProof="0"/>
              <a:t>Click to edit Master title style</a:t>
            </a:r>
            <a:endParaRPr lang="en-GB" noProof="0"/>
          </a:p>
        </p:txBody>
      </p:sp>
      <p:sp>
        <p:nvSpPr>
          <p:cNvPr id="3" name="Content Placeholder 2"/>
          <p:cNvSpPr>
            <a:spLocks noGrp="1"/>
          </p:cNvSpPr>
          <p:nvPr>
            <p:ph idx="1"/>
          </p:nvPr>
        </p:nvSpPr>
        <p:spPr>
          <a:xfrm>
            <a:off x="4945380" y="609600"/>
            <a:ext cx="3954780" cy="55626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6" name="Footer Placeholder 5"/>
          <p:cNvSpPr>
            <a:spLocks noGrp="1"/>
          </p:cNvSpPr>
          <p:nvPr>
            <p:ph type="ftr" sz="quarter" idx="11"/>
          </p:nvPr>
        </p:nvSpPr>
        <p:spPr>
          <a:xfrm>
            <a:off x="2057400" y="6297706"/>
            <a:ext cx="2339788" cy="365125"/>
          </a:xfrm>
        </p:spPr>
        <p:txBody>
          <a:bodyPr/>
          <a:lstStyle/>
          <a:p>
            <a:endParaRPr lang="en-GB">
              <a:solidFill>
                <a:srgbClr val="FFFFFF">
                  <a:lumMod val="65000"/>
                </a:srgbClr>
              </a:solidFil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27105639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title"/>
          </p:nvPr>
        </p:nvSpPr>
        <p:spPr>
          <a:xfrm>
            <a:off x="530352" y="2176272"/>
            <a:ext cx="3657600" cy="116128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noProof="0"/>
              <a:t>Click to edit Master title style</a:t>
            </a:r>
            <a:endParaRPr lang="en-GB" noProof="0"/>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6" name="Footer Placeholder 5"/>
          <p:cNvSpPr>
            <a:spLocks noGrp="1"/>
          </p:cNvSpPr>
          <p:nvPr>
            <p:ph type="ftr" sz="quarter" idx="11"/>
          </p:nvPr>
        </p:nvSpPr>
        <p:spPr>
          <a:xfrm>
            <a:off x="2057400" y="6300216"/>
            <a:ext cx="2340864" cy="365125"/>
          </a:xfrm>
        </p:spPr>
        <p:txBody>
          <a:bodyPr/>
          <a:lstStyle/>
          <a:p>
            <a:endParaRPr lang="en-GB">
              <a:solidFill>
                <a:srgbClr val="FFFFFF">
                  <a:lumMod val="65000"/>
                </a:srgbClr>
              </a:solidFil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821074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title"/>
          </p:nvPr>
        </p:nvSpPr>
        <p:spPr>
          <a:xfrm>
            <a:off x="1736105" y="2653553"/>
            <a:ext cx="5870448" cy="1472184"/>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noProof="0"/>
              <a:t>Click to edit Master title style</a:t>
            </a:r>
            <a:endParaRPr lang="en-GB" noProof="0"/>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GB"/>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F67E49D-1C3A-40D5-81E5-4A0F17DC26C1}" type="datetimeFigureOut">
              <a:rPr lang="en-GB" smtClean="0"/>
              <a:t>19/08/2019</a:t>
            </a:fld>
            <a:endParaRPr lang="en-GB"/>
          </a:p>
        </p:txBody>
      </p:sp>
    </p:spTree>
    <p:extLst>
      <p:ext uri="{BB962C8B-B14F-4D97-AF65-F5344CB8AC3E}">
        <p14:creationId xmlns:p14="http://schemas.microsoft.com/office/powerpoint/2010/main" val="13708702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2" name="Title 1"/>
          <p:cNvSpPr>
            <a:spLocks noGrp="1"/>
          </p:cNvSpPr>
          <p:nvPr>
            <p:ph type="title"/>
          </p:nvPr>
        </p:nvSpPr>
        <p:spPr>
          <a:xfrm>
            <a:off x="457200" y="4648200"/>
            <a:ext cx="8153400" cy="609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noProof="0"/>
              <a:t>Click to edit Master title style</a:t>
            </a:r>
            <a:endParaRPr lang="en-GB" noProof="0" dirty="0"/>
          </a:p>
        </p:txBody>
      </p:sp>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4" name="Footer Placeholder 3"/>
          <p:cNvSpPr>
            <a:spLocks noGrp="1"/>
          </p:cNvSpPr>
          <p:nvPr>
            <p:ph type="ftr" sz="quarter" idx="11"/>
          </p:nvPr>
        </p:nvSpPr>
        <p:spPr/>
        <p:txBody>
          <a:bodyPr/>
          <a:lstStyle/>
          <a:p>
            <a:endParaRPr lang="en-GB">
              <a:solidFill>
                <a:srgbClr val="FFFFFF">
                  <a:lumMod val="65000"/>
                </a:srgbClr>
              </a:solidFil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Tree>
    <p:extLst>
      <p:ext uri="{BB962C8B-B14F-4D97-AF65-F5344CB8AC3E}">
        <p14:creationId xmlns:p14="http://schemas.microsoft.com/office/powerpoint/2010/main" val="2821082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4" name="Footer Placeholder 3"/>
          <p:cNvSpPr>
            <a:spLocks noGrp="1"/>
          </p:cNvSpPr>
          <p:nvPr>
            <p:ph type="ftr" sz="quarter" idx="11"/>
          </p:nvPr>
        </p:nvSpPr>
        <p:spPr/>
        <p:txBody>
          <a:bodyPr/>
          <a:lstStyle/>
          <a:p>
            <a:endParaRPr lang="en-GB">
              <a:solidFill>
                <a:srgbClr val="FFFFFF">
                  <a:lumMod val="65000"/>
                </a:srgbClr>
              </a:solidFil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786401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3" name="Vertical Text Placeholder 2"/>
          <p:cNvSpPr>
            <a:spLocks noGrp="1"/>
          </p:cNvSpPr>
          <p:nvPr>
            <p:ph type="body" orient="vert" idx="1"/>
          </p:nvPr>
        </p:nvSpPr>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5" name="Footer Placeholder 4"/>
          <p:cNvSpPr>
            <a:spLocks noGrp="1"/>
          </p:cNvSpPr>
          <p:nvPr>
            <p:ph type="ftr" sz="quarter" idx="11"/>
          </p:nvPr>
        </p:nvSpPr>
        <p:spPr/>
        <p:txBody>
          <a:bodyPr/>
          <a:lstStyle/>
          <a:p>
            <a:endParaRPr lang="en-GB">
              <a:solidFill>
                <a:srgbClr val="FFFFFF">
                  <a:lumMod val="65000"/>
                </a:srgbClr>
              </a:solidFil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7" name="Snip Diagonal Corner Rectangle 6"/>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8" name="Title 1"/>
          <p:cNvSpPr>
            <a:spLocks noGrp="1"/>
          </p:cNvSpPr>
          <p:nvPr>
            <p:ph type="title"/>
          </p:nvPr>
        </p:nvSpPr>
        <p:spPr>
          <a:xfrm>
            <a:off x="0" y="295833"/>
            <a:ext cx="9144000" cy="1143000"/>
          </a:xfrm>
        </p:spPr>
        <p:txBody>
          <a:bodyPr/>
          <a:lstStyle/>
          <a:p>
            <a:r>
              <a:rPr lang="en-US" noProof="0"/>
              <a:t>Click to edit Master title style</a:t>
            </a:r>
            <a:endParaRPr lang="en-GB" noProof="0" dirty="0"/>
          </a:p>
        </p:txBody>
      </p:sp>
    </p:spTree>
    <p:extLst>
      <p:ext uri="{BB962C8B-B14F-4D97-AF65-F5344CB8AC3E}">
        <p14:creationId xmlns:p14="http://schemas.microsoft.com/office/powerpoint/2010/main" val="15683689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2" name="Vertical Title 1"/>
          <p:cNvSpPr>
            <a:spLocks noGrp="1"/>
          </p:cNvSpPr>
          <p:nvPr>
            <p:ph type="title" orient="vert"/>
          </p:nvPr>
        </p:nvSpPr>
        <p:spPr>
          <a:xfrm>
            <a:off x="7467600" y="838201"/>
            <a:ext cx="1219200" cy="5105400"/>
          </a:xfrm>
          <a:prstGeom prst="rect">
            <a:avLst/>
          </a:prstGeom>
        </p:spPr>
        <p:txBody>
          <a:bodyPr vert="eaVert"/>
          <a:lstStyle/>
          <a:p>
            <a:r>
              <a:rPr lang="en-US" noProof="0"/>
              <a:t>Click to edit Master title style</a:t>
            </a:r>
            <a:endParaRPr lang="en-GB" noProof="0"/>
          </a:p>
        </p:txBody>
      </p:sp>
      <p:sp>
        <p:nvSpPr>
          <p:cNvPr id="3" name="Vertical Text Placeholder 2"/>
          <p:cNvSpPr>
            <a:spLocks noGrp="1"/>
          </p:cNvSpPr>
          <p:nvPr>
            <p:ph type="body" orient="vert" idx="1"/>
          </p:nvPr>
        </p:nvSpPr>
        <p:spPr>
          <a:xfrm>
            <a:off x="228600" y="838201"/>
            <a:ext cx="6858000" cy="5105400"/>
          </a:xfrm>
        </p:spPr>
        <p:txBody>
          <a:bodyPr vert="eaVert"/>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rPr>
              <a:pPr/>
              <a:t>19/08/2019</a:t>
            </a:fld>
            <a:endParaRPr lang="en-GB">
              <a:solidFill>
                <a:srgbClr val="FFFFFF">
                  <a:lumMod val="65000"/>
                </a:srgbClr>
              </a:solidFill>
            </a:endParaRPr>
          </a:p>
        </p:txBody>
      </p:sp>
      <p:sp>
        <p:nvSpPr>
          <p:cNvPr id="5" name="Footer Placeholder 4"/>
          <p:cNvSpPr>
            <a:spLocks noGrp="1"/>
          </p:cNvSpPr>
          <p:nvPr>
            <p:ph type="ftr" sz="quarter" idx="11"/>
          </p:nvPr>
        </p:nvSpPr>
        <p:spPr/>
        <p:txBody>
          <a:bodyPr/>
          <a:lstStyle/>
          <a:p>
            <a:endParaRPr lang="en-GB">
              <a:solidFill>
                <a:srgbClr val="FFFFFF">
                  <a:lumMod val="65000"/>
                </a:srgbClr>
              </a:solidFil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3608983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75DA0A7-E96A-B34A-9F40-5299E03330B9}" type="datetime1">
              <a:rPr lang="en-US" smtClean="0">
                <a:solidFill>
                  <a:prstClr val="black">
                    <a:tint val="75000"/>
                  </a:prstClr>
                </a:solidFill>
              </a:rPr>
              <a:pPr/>
              <a:t>8/19/2019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18" name="Title 1"/>
          <p:cNvSpPr>
            <a:spLocks noGrp="1"/>
          </p:cNvSpPr>
          <p:nvPr>
            <p:ph type="ctrTitle"/>
          </p:nvPr>
        </p:nvSpPr>
        <p:spPr>
          <a:xfrm>
            <a:off x="869418" y="306389"/>
            <a:ext cx="7552800" cy="506413"/>
          </a:xfrm>
          <a:prstGeom prst="rect">
            <a:avLst/>
          </a:prstGeom>
        </p:spPr>
        <p:txBody>
          <a:bodyPr/>
          <a:lstStyle>
            <a:lvl1pPr algn="l">
              <a:defRPr sz="2800" b="0">
                <a:solidFill>
                  <a:srgbClr val="0099FF"/>
                </a:solidFill>
                <a:latin typeface="Arial"/>
                <a:cs typeface="Arial"/>
              </a:defRPr>
            </a:lvl1p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endParaRPr lang="en-US" dirty="0">
              <a:solidFill>
                <a:prstClr val="black"/>
              </a:solidFill>
            </a:endParaRPr>
          </a:p>
          <a:p>
            <a:fld id="{20E72F2D-B2AC-6244-8A61-4DB2981BEBB5}" type="slidenum">
              <a:rPr lang="en-US" smtClean="0">
                <a:solidFill>
                  <a:prstClr val="black"/>
                </a:solidFill>
              </a:rPr>
              <a:pPr/>
              <a:t>‹#›</a:t>
            </a:fld>
            <a:endParaRPr lang="en-US" dirty="0">
              <a:solidFill>
                <a:prstClr val="black"/>
              </a:solidFill>
            </a:endParaRPr>
          </a:p>
          <a:p>
            <a:endParaRPr lang="en-US" dirty="0">
              <a:solidFill>
                <a:prstClr val="black"/>
              </a:solidFill>
            </a:endParaRPr>
          </a:p>
        </p:txBody>
      </p:sp>
      <p:sp>
        <p:nvSpPr>
          <p:cNvPr id="11" name="Text Placeholder 10"/>
          <p:cNvSpPr>
            <a:spLocks noGrp="1"/>
          </p:cNvSpPr>
          <p:nvPr>
            <p:ph type="body" sz="quarter" idx="14"/>
          </p:nvPr>
        </p:nvSpPr>
        <p:spPr>
          <a:xfrm>
            <a:off x="871534" y="16637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a:t>Click to edit Master text styles</a:t>
            </a:r>
          </a:p>
          <a:p>
            <a:pPr lvl="1"/>
            <a:r>
              <a:rPr lang="en-US"/>
              <a:t>Second level</a:t>
            </a:r>
          </a:p>
        </p:txBody>
      </p:sp>
      <p:sp>
        <p:nvSpPr>
          <p:cNvPr id="9" name="Rectangle 2"/>
          <p:cNvSpPr>
            <a:spLocks noChangeArrowheads="1"/>
          </p:cNvSpPr>
          <p:nvPr/>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22" name="Straight Connector 21"/>
          <p:cNvCxnSpPr/>
          <p:nvPr/>
        </p:nvCxnSpPr>
        <p:spPr>
          <a:xfrm>
            <a:off x="984249" y="924456"/>
            <a:ext cx="7437969"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26087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2C1E78-001D-7648-939F-C76F8282EE38}" type="datetime1">
              <a:rPr lang="en-US" smtClean="0">
                <a:solidFill>
                  <a:prstClr val="black">
                    <a:tint val="75000"/>
                  </a:prstClr>
                </a:solidFill>
              </a:rPr>
              <a:pPr/>
              <a:t>8/19/2019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6" name="Title 1"/>
          <p:cNvSpPr>
            <a:spLocks noGrp="1"/>
          </p:cNvSpPr>
          <p:nvPr>
            <p:ph type="ctrTitle"/>
          </p:nvPr>
        </p:nvSpPr>
        <p:spPr>
          <a:xfrm>
            <a:off x="869418" y="306389"/>
            <a:ext cx="7552800" cy="506413"/>
          </a:xfrm>
          <a:prstGeom prst="rect">
            <a:avLst/>
          </a:prstGeom>
        </p:spPr>
        <p:txBody>
          <a:bodyPr/>
          <a:lstStyle>
            <a:lvl1pPr algn="l">
              <a:defRPr sz="2800" b="0">
                <a:solidFill>
                  <a:srgbClr val="0099FF"/>
                </a:solidFill>
                <a:latin typeface="Arial"/>
                <a:cs typeface="Arial"/>
              </a:defRPr>
            </a:lvl1pPr>
          </a:lstStyle>
          <a:p>
            <a:r>
              <a:rPr lang="en-US"/>
              <a:t>Click to edit Master title style</a:t>
            </a:r>
            <a:endParaRPr lang="en-US" dirty="0"/>
          </a:p>
        </p:txBody>
      </p:sp>
      <p:sp>
        <p:nvSpPr>
          <p:cNvPr id="7" name="Text Placeholder 10"/>
          <p:cNvSpPr>
            <a:spLocks noGrp="1"/>
          </p:cNvSpPr>
          <p:nvPr>
            <p:ph type="body" sz="quarter" idx="14"/>
          </p:nvPr>
        </p:nvSpPr>
        <p:spPr>
          <a:xfrm>
            <a:off x="871534" y="23749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a:t>Click to edit Master text styles</a:t>
            </a:r>
          </a:p>
          <a:p>
            <a:pPr lvl="1"/>
            <a:r>
              <a:rPr lang="en-US"/>
              <a:t>Second level</a:t>
            </a:r>
          </a:p>
        </p:txBody>
      </p:sp>
      <p:sp>
        <p:nvSpPr>
          <p:cNvPr id="8" name="Rectangle 2"/>
          <p:cNvSpPr>
            <a:spLocks noChangeArrowheads="1"/>
          </p:cNvSpPr>
          <p:nvPr/>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9" name="Straight Connector 8"/>
          <p:cNvCxnSpPr/>
          <p:nvPr/>
        </p:nvCxnSpPr>
        <p:spPr>
          <a:xfrm>
            <a:off x="984249" y="924456"/>
            <a:ext cx="7437969"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5" hasCustomPrompt="1"/>
          </p:nvPr>
        </p:nvSpPr>
        <p:spPr>
          <a:xfrm>
            <a:off x="876300" y="1660533"/>
            <a:ext cx="7954962" cy="696912"/>
          </a:xfrm>
          <a:prstGeom prst="rect">
            <a:avLst/>
          </a:prstGeom>
        </p:spPr>
        <p:txBody>
          <a:bodyPr vert="horz"/>
          <a:lstStyle>
            <a:lvl1pPr marL="0">
              <a:spcBef>
                <a:spcPts val="0"/>
              </a:spcBef>
              <a:buFontTx/>
              <a:buNone/>
              <a:defRPr sz="2800" b="1">
                <a:latin typeface="Arial"/>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a:t>Click to add subtitle</a:t>
            </a:r>
          </a:p>
        </p:txBody>
      </p:sp>
    </p:spTree>
    <p:extLst>
      <p:ext uri="{BB962C8B-B14F-4D97-AF65-F5344CB8AC3E}">
        <p14:creationId xmlns:p14="http://schemas.microsoft.com/office/powerpoint/2010/main" val="15257590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336954A-E2AF-F34A-B75A-7C6653562536}" type="datetime1">
              <a:rPr lang="en-US" smtClean="0">
                <a:solidFill>
                  <a:prstClr val="black">
                    <a:tint val="75000"/>
                  </a:prstClr>
                </a:solidFill>
              </a:rPr>
              <a:pPr/>
              <a:t>8/19/2019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7" name="Title 1"/>
          <p:cNvSpPr>
            <a:spLocks noGrp="1"/>
          </p:cNvSpPr>
          <p:nvPr>
            <p:ph type="ctrTitle"/>
          </p:nvPr>
        </p:nvSpPr>
        <p:spPr>
          <a:xfrm>
            <a:off x="888987" y="312737"/>
            <a:ext cx="7772400" cy="506413"/>
          </a:xfrm>
          <a:prstGeom prst="rect">
            <a:avLst/>
          </a:prstGeom>
        </p:spPr>
        <p:txBody>
          <a:bodyPr/>
          <a:lstStyle>
            <a:lvl1pPr algn="l">
              <a:defRPr sz="2800" b="0">
                <a:solidFill>
                  <a:srgbClr val="0099FF"/>
                </a:solidFill>
                <a:latin typeface="Arial"/>
                <a:cs typeface="Arial"/>
              </a:defRPr>
            </a:lvl1pPr>
          </a:lstStyle>
          <a:p>
            <a:r>
              <a:rPr lang="en-US"/>
              <a:t>Click to edit Master title style</a:t>
            </a:r>
            <a:endParaRPr lang="en-US" dirty="0"/>
          </a:p>
        </p:txBody>
      </p:sp>
      <p:sp>
        <p:nvSpPr>
          <p:cNvPr id="9" name="Chart Placeholder 8"/>
          <p:cNvSpPr>
            <a:spLocks noGrp="1"/>
          </p:cNvSpPr>
          <p:nvPr>
            <p:ph type="chart" sz="quarter" idx="13"/>
          </p:nvPr>
        </p:nvSpPr>
        <p:spPr>
          <a:xfrm>
            <a:off x="888457" y="2497670"/>
            <a:ext cx="7772400" cy="3162300"/>
          </a:xfrm>
          <a:prstGeom prst="rect">
            <a:avLst/>
          </a:prstGeom>
        </p:spPr>
        <p:txBody>
          <a:bodyPr vert="horz"/>
          <a:lstStyle>
            <a:lvl1pPr>
              <a:defRPr>
                <a:latin typeface="Arial"/>
                <a:cs typeface="Arial"/>
              </a:defRPr>
            </a:lvl1pPr>
          </a:lstStyle>
          <a:p>
            <a:r>
              <a:rPr lang="en-US"/>
              <a:t>Click icon to add chart</a:t>
            </a:r>
            <a:endParaRPr lang="en-US" dirty="0"/>
          </a:p>
        </p:txBody>
      </p:sp>
      <p:sp>
        <p:nvSpPr>
          <p:cNvPr id="10" name="Text Placeholder 9"/>
          <p:cNvSpPr>
            <a:spLocks noGrp="1"/>
          </p:cNvSpPr>
          <p:nvPr>
            <p:ph type="body" sz="quarter" idx="14"/>
          </p:nvPr>
        </p:nvSpPr>
        <p:spPr>
          <a:xfrm>
            <a:off x="888457" y="1646770"/>
            <a:ext cx="7772400" cy="800100"/>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a:t>Click to edit Master text styles</a:t>
            </a:r>
          </a:p>
        </p:txBody>
      </p:sp>
      <p:sp>
        <p:nvSpPr>
          <p:cNvPr id="11" name="Rectangle 2"/>
          <p:cNvSpPr>
            <a:spLocks noChangeArrowheads="1"/>
          </p:cNvSpPr>
          <p:nvPr/>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14" name="Straight Connector 13"/>
          <p:cNvCxnSpPr/>
          <p:nvPr/>
        </p:nvCxnSpPr>
        <p:spPr>
          <a:xfrm>
            <a:off x="1001185" y="924456"/>
            <a:ext cx="7659672"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73417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73144ED-927B-5B45-A4E7-8652B75E597C}" type="datetime1">
              <a:rPr lang="en-US" smtClean="0">
                <a:solidFill>
                  <a:prstClr val="black">
                    <a:tint val="75000"/>
                  </a:prstClr>
                </a:solidFill>
              </a:rPr>
              <a:pPr/>
              <a:t>8/19/2019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6" name="Rectangle 5"/>
          <p:cNvSpPr/>
          <p:nvPr/>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pic>
        <p:nvPicPr>
          <p:cNvPr id="8" name="Picture 7" descr="UNICEF logo_White.png"/>
          <p:cNvPicPr>
            <a:picLocks noChangeAspect="1"/>
          </p:cNvPicPr>
          <p:nvPr/>
        </p:nvPicPr>
        <p:blipFill>
          <a:blip r:embed="rId2"/>
          <a:stretch>
            <a:fillRect/>
          </a:stretch>
        </p:blipFill>
        <p:spPr>
          <a:xfrm>
            <a:off x="6541467" y="5917067"/>
            <a:ext cx="2012966" cy="483429"/>
          </a:xfrm>
          <a:prstGeom prst="rect">
            <a:avLst/>
          </a:prstGeom>
        </p:spPr>
      </p:pic>
      <p:sp>
        <p:nvSpPr>
          <p:cNvPr id="10" name="Text Placeholder 9"/>
          <p:cNvSpPr>
            <a:spLocks noGrp="1"/>
          </p:cNvSpPr>
          <p:nvPr>
            <p:ph type="body" sz="quarter" idx="13" hasCustomPrompt="1"/>
          </p:nvPr>
        </p:nvSpPr>
        <p:spPr>
          <a:xfrm>
            <a:off x="584200" y="393699"/>
            <a:ext cx="4572000" cy="2185727"/>
          </a:xfrm>
          <a:prstGeom prst="rect">
            <a:avLst/>
          </a:prstGeom>
        </p:spPr>
        <p:txBody>
          <a:bodyPr vert="horz"/>
          <a:lstStyle>
            <a:lvl1pPr marL="0">
              <a:lnSpc>
                <a:spcPts val="19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a:t>For more information please contact</a:t>
            </a:r>
          </a:p>
          <a:p>
            <a:pPr lvl="0"/>
            <a:r>
              <a:rPr lang="en-US" dirty="0"/>
              <a:t>Click to edit name</a:t>
            </a:r>
          </a:p>
          <a:p>
            <a:pPr lvl="0"/>
            <a:r>
              <a:rPr lang="en-US" dirty="0"/>
              <a:t>Title</a:t>
            </a:r>
          </a:p>
          <a:p>
            <a:pPr lvl="0"/>
            <a:r>
              <a:rPr lang="en-US" dirty="0"/>
              <a:t>Telephone and email address</a:t>
            </a:r>
          </a:p>
          <a:p>
            <a:pPr lvl="0"/>
            <a:endParaRPr lang="en-US" dirty="0"/>
          </a:p>
        </p:txBody>
      </p:sp>
      <p:sp>
        <p:nvSpPr>
          <p:cNvPr id="13" name="Text Placeholder 14"/>
          <p:cNvSpPr>
            <a:spLocks noGrp="1"/>
          </p:cNvSpPr>
          <p:nvPr>
            <p:ph type="body" sz="quarter" idx="14" hasCustomPrompt="1"/>
          </p:nvPr>
        </p:nvSpPr>
        <p:spPr>
          <a:xfrm>
            <a:off x="584200" y="3605018"/>
            <a:ext cx="4572000" cy="2796843"/>
          </a:xfrm>
          <a:prstGeom prst="rect">
            <a:avLst/>
          </a:prstGeom>
        </p:spPr>
        <p:txBody>
          <a:bodyPr vert="horz"/>
          <a:lstStyle>
            <a:lvl1pPr marL="0" marR="0" indent="-34290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lvl="0"/>
            <a:endParaRPr lang="en-US" dirty="0"/>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lvl="0"/>
            <a:endParaRPr lang="en-US" dirty="0"/>
          </a:p>
          <a:p>
            <a:pPr lvl="0"/>
            <a:r>
              <a:rPr lang="en-US" dirty="0"/>
              <a:t>Cover photo © goes here</a:t>
            </a:r>
          </a:p>
          <a:p>
            <a:pPr lvl="0"/>
            <a:r>
              <a:rPr lang="en-US" dirty="0"/>
              <a:t>Inside photo © goes here</a:t>
            </a:r>
          </a:p>
        </p:txBody>
      </p:sp>
    </p:spTree>
    <p:extLst>
      <p:ext uri="{BB962C8B-B14F-4D97-AF65-F5344CB8AC3E}">
        <p14:creationId xmlns:p14="http://schemas.microsoft.com/office/powerpoint/2010/main" val="38847188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54EA560-958C-454E-BD2D-9BA5DCC8648C}" type="datetime1">
              <a:rPr lang="en-US" smtClean="0">
                <a:solidFill>
                  <a:prstClr val="black">
                    <a:tint val="75000"/>
                  </a:prstClr>
                </a:solidFill>
              </a:rPr>
              <a:pPr/>
              <a:t>8/19/2019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14993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0BBD0B2-1531-6342-8B76-F1818B7EEAF4}" type="datetime1">
              <a:rPr lang="en-US" smtClean="0">
                <a:solidFill>
                  <a:prstClr val="black">
                    <a:tint val="75000"/>
                  </a:prstClr>
                </a:solidFill>
              </a:rPr>
              <a:pPr/>
              <a:t>8/19/2019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1896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Content Placeholder 2"/>
          <p:cNvSpPr>
            <a:spLocks noGrp="1"/>
          </p:cNvSpPr>
          <p:nvPr>
            <p:ph sz="half" idx="1"/>
          </p:nvPr>
        </p:nvSpPr>
        <p:spPr>
          <a:xfrm>
            <a:off x="228600" y="1707776"/>
            <a:ext cx="4208461"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Content Placeholder 3"/>
          <p:cNvSpPr>
            <a:spLocks noGrp="1"/>
          </p:cNvSpPr>
          <p:nvPr>
            <p:ph sz="half" idx="2"/>
          </p:nvPr>
        </p:nvSpPr>
        <p:spPr>
          <a:xfrm>
            <a:off x="4705350" y="1707776"/>
            <a:ext cx="4057649"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Date Placeholder 4"/>
          <p:cNvSpPr>
            <a:spLocks noGrp="1"/>
          </p:cNvSpPr>
          <p:nvPr>
            <p:ph type="dt" sz="half" idx="10"/>
          </p:nvPr>
        </p:nvSpPr>
        <p:spPr/>
        <p:txBody>
          <a:bodyPr/>
          <a:lstStyle/>
          <a:p>
            <a:fld id="{7F67E49D-1C3A-40D5-81E5-4A0F17DC26C1}" type="datetimeFigureOut">
              <a:rPr lang="en-GB" smtClean="0"/>
              <a:t>19/08/2019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98A52C-1D51-478F-89D6-84AEDA5E0D10}" type="slidenum">
              <a:rPr lang="en-GB" smtClean="0"/>
              <a:t>‹#›</a:t>
            </a:fld>
            <a:endParaRPr lang="en-GB"/>
          </a:p>
        </p:txBody>
      </p:sp>
      <p:sp>
        <p:nvSpPr>
          <p:cNvPr id="8" name="Snip Diagonal Corner Rectangle 7"/>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0" name="Title 1"/>
          <p:cNvSpPr>
            <a:spLocks noGrp="1"/>
          </p:cNvSpPr>
          <p:nvPr>
            <p:ph type="title"/>
          </p:nvPr>
        </p:nvSpPr>
        <p:spPr>
          <a:xfrm>
            <a:off x="0" y="295833"/>
            <a:ext cx="9144000" cy="1143000"/>
          </a:xfrm>
        </p:spPr>
        <p:txBody>
          <a:bodyPr anchor="t"/>
          <a:lstStyle>
            <a:lvl1pPr>
              <a:defRPr b="1"/>
            </a:lvl1pPr>
          </a:lstStyle>
          <a:p>
            <a:r>
              <a:rPr lang="en-US" noProof="0"/>
              <a:t>Click to edit Master title style</a:t>
            </a:r>
            <a:endParaRPr lang="en-GB" noProof="0" dirty="0"/>
          </a:p>
        </p:txBody>
      </p:sp>
    </p:spTree>
    <p:extLst>
      <p:ext uri="{BB962C8B-B14F-4D97-AF65-F5344CB8AC3E}">
        <p14:creationId xmlns:p14="http://schemas.microsoft.com/office/powerpoint/2010/main" val="190908422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20C0FB-EE4A-DC4E-A839-A0181D59BCF2}" type="datetime1">
              <a:rPr lang="en-US" smtClean="0">
                <a:solidFill>
                  <a:prstClr val="black">
                    <a:tint val="75000"/>
                  </a:prstClr>
                </a:solidFill>
              </a:rPr>
              <a:pPr/>
              <a:t>8/19/2019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105684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4" name="Date Placeholder 3"/>
          <p:cNvSpPr>
            <a:spLocks noGrp="1"/>
          </p:cNvSpPr>
          <p:nvPr>
            <p:ph type="dt" sz="half" idx="10"/>
          </p:nvPr>
        </p:nvSpPr>
        <p:spPr/>
        <p:txBody>
          <a:bodyPr/>
          <a:lstStyle/>
          <a:p>
            <a:fld id="{156061D0-D8A8-2E40-9C8A-F98C260A1294}" type="datetime1">
              <a:rPr lang="en-US" smtClean="0">
                <a:solidFill>
                  <a:prstClr val="black">
                    <a:tint val="75000"/>
                  </a:prstClr>
                </a:solidFill>
              </a:rPr>
              <a:pPr/>
              <a:t>8/19/2019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050524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E45F65-06AE-BA47-9435-A55E9224BB08}" type="datetime1">
              <a:rPr lang="en-US" smtClean="0">
                <a:solidFill>
                  <a:prstClr val="black">
                    <a:tint val="75000"/>
                  </a:prstClr>
                </a:solidFill>
              </a:rPr>
              <a:pPr/>
              <a:t>8/19/2019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085217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71A5EF8-AB3A-6B40-8B75-EB6048B1C4E8}" type="datetime1">
              <a:rPr lang="en-US" smtClean="0">
                <a:solidFill>
                  <a:prstClr val="black">
                    <a:tint val="75000"/>
                  </a:prstClr>
                </a:solidFill>
              </a:rPr>
              <a:pPr/>
              <a:t>8/19/2019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899559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p:txBody>
          <a:bodyPr/>
          <a:lstStyle/>
          <a:p>
            <a:fld id="{95F34D4F-07CD-3A4F-B2CA-5D849429CBFE}" type="datetime1">
              <a:rPr lang="en-US" smtClean="0">
                <a:solidFill>
                  <a:prstClr val="black">
                    <a:tint val="75000"/>
                  </a:prstClr>
                </a:solidFill>
              </a:rPr>
              <a:pPr/>
              <a:t>8/19/2019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3372769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D1BC52-E6EA-4C44-8DE3-38F875E9ADBA}" type="datetime1">
              <a:rPr lang="en-US" smtClean="0">
                <a:solidFill>
                  <a:prstClr val="black">
                    <a:tint val="75000"/>
                  </a:prstClr>
                </a:solidFill>
              </a:rPr>
              <a:pPr/>
              <a:t>8/19/2019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270209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C45C37-0D48-0A43-9875-508979E04238}" type="datetime1">
              <a:rPr lang="en-US" smtClean="0">
                <a:solidFill>
                  <a:prstClr val="black">
                    <a:tint val="75000"/>
                  </a:prstClr>
                </a:solidFill>
              </a:rPr>
              <a:pPr/>
              <a:t>8/19/2019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071713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3988B9-4323-D142-B419-9C8D0CE9AC4B}" type="datetime1">
              <a:rPr lang="en-US" smtClean="0">
                <a:solidFill>
                  <a:prstClr val="black">
                    <a:tint val="75000"/>
                  </a:prstClr>
                </a:solidFill>
              </a:rPr>
              <a:pPr/>
              <a:t>8/19/2019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16824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2F20E0B-8A1F-AC48-97AD-89D3EA32C27D}" type="datetime1">
              <a:rPr lang="en-US" smtClean="0">
                <a:solidFill>
                  <a:prstClr val="black">
                    <a:tint val="75000"/>
                  </a:prstClr>
                </a:solidFill>
              </a:rPr>
              <a:pPr/>
              <a:t>8/19/2019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409457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D10894-10A2-8048-9CDF-C816DD1EE67E}" type="datetime1">
              <a:rPr lang="en-US" smtClean="0">
                <a:solidFill>
                  <a:prstClr val="black">
                    <a:tint val="75000"/>
                  </a:prstClr>
                </a:solidFill>
              </a:rPr>
              <a:pPr/>
              <a:t>8/19/2019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98889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Text Placeholder 2"/>
          <p:cNvSpPr>
            <a:spLocks noGrp="1"/>
          </p:cNvSpPr>
          <p:nvPr>
            <p:ph type="body" idx="1"/>
          </p:nvPr>
        </p:nvSpPr>
        <p:spPr>
          <a:xfrm>
            <a:off x="228600" y="1600200"/>
            <a:ext cx="4208463"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228600" y="2514600"/>
            <a:ext cx="4208463"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Text Placeholder 4"/>
          <p:cNvSpPr>
            <a:spLocks noGrp="1"/>
          </p:cNvSpPr>
          <p:nvPr>
            <p:ph type="body" sz="quarter" idx="3"/>
          </p:nvPr>
        </p:nvSpPr>
        <p:spPr>
          <a:xfrm>
            <a:off x="4705350" y="1600200"/>
            <a:ext cx="4057649"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4705350" y="2514600"/>
            <a:ext cx="4057649"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Date Placeholder 6"/>
          <p:cNvSpPr>
            <a:spLocks noGrp="1"/>
          </p:cNvSpPr>
          <p:nvPr>
            <p:ph type="dt" sz="half" idx="10"/>
          </p:nvPr>
        </p:nvSpPr>
        <p:spPr/>
        <p:txBody>
          <a:bodyPr/>
          <a:lstStyle/>
          <a:p>
            <a:fld id="{7F67E49D-1C3A-40D5-81E5-4A0F17DC26C1}" type="datetimeFigureOut">
              <a:rPr lang="en-GB" smtClean="0"/>
              <a:t>19/08/2019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398A52C-1D51-478F-89D6-84AEDA5E0D10}" type="slidenum">
              <a:rPr lang="en-GB" smtClean="0"/>
              <a:t>‹#›</a:t>
            </a:fld>
            <a:endParaRPr lang="en-GB"/>
          </a:p>
        </p:txBody>
      </p:sp>
      <p:sp>
        <p:nvSpPr>
          <p:cNvPr id="10" name="Snip Diagonal Corner Rectangle 9"/>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1" name="Title 1"/>
          <p:cNvSpPr>
            <a:spLocks noGrp="1"/>
          </p:cNvSpPr>
          <p:nvPr>
            <p:ph type="title"/>
          </p:nvPr>
        </p:nvSpPr>
        <p:spPr>
          <a:xfrm>
            <a:off x="779463" y="295833"/>
            <a:ext cx="7583488" cy="1143000"/>
          </a:xfrm>
        </p:spPr>
        <p:txBody>
          <a:bodyPr/>
          <a:lstStyle>
            <a:lvl1pPr>
              <a:defRPr/>
            </a:lvl1pPr>
          </a:lstStyle>
          <a:p>
            <a:r>
              <a:rPr lang="en-US" noProof="0"/>
              <a:t>Click to edit Master title style</a:t>
            </a:r>
            <a:endParaRPr lang="en-GB" noProof="0"/>
          </a:p>
        </p:txBody>
      </p:sp>
    </p:spTree>
    <p:extLst>
      <p:ext uri="{BB962C8B-B14F-4D97-AF65-F5344CB8AC3E}">
        <p14:creationId xmlns:p14="http://schemas.microsoft.com/office/powerpoint/2010/main" val="42213370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716124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7158592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896577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14971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379154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035826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503580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53938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7950493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37568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Date Placeholder 2"/>
          <p:cNvSpPr>
            <a:spLocks noGrp="1"/>
          </p:cNvSpPr>
          <p:nvPr>
            <p:ph type="dt" sz="half" idx="10"/>
          </p:nvPr>
        </p:nvSpPr>
        <p:spPr/>
        <p:txBody>
          <a:bodyPr/>
          <a:lstStyle/>
          <a:p>
            <a:fld id="{7F67E49D-1C3A-40D5-81E5-4A0F17DC26C1}" type="datetimeFigureOut">
              <a:rPr lang="en-GB" smtClean="0"/>
              <a:t>19/08/2019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98A52C-1D51-478F-89D6-84AEDA5E0D10}" type="slidenum">
              <a:rPr lang="en-GB" smtClean="0"/>
              <a:t>‹#›</a:t>
            </a:fld>
            <a:endParaRPr lang="en-GB"/>
          </a:p>
        </p:txBody>
      </p:sp>
      <p:sp>
        <p:nvSpPr>
          <p:cNvPr id="6" name="Snip Diagonal Corner Rectangle 5"/>
          <p:cNvSpPr/>
          <p:nvPr/>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a:solidFill>
                <a:srgbClr val="103154"/>
              </a:solidFill>
              <a:latin typeface="Corbel"/>
            </a:endParaRPr>
          </a:p>
        </p:txBody>
      </p:sp>
      <p:sp>
        <p:nvSpPr>
          <p:cNvPr id="7" name="Title 1"/>
          <p:cNvSpPr>
            <a:spLocks noGrp="1"/>
          </p:cNvSpPr>
          <p:nvPr>
            <p:ph type="title"/>
          </p:nvPr>
        </p:nvSpPr>
        <p:spPr>
          <a:xfrm>
            <a:off x="0" y="295833"/>
            <a:ext cx="9144000" cy="1143000"/>
          </a:xfrm>
        </p:spPr>
        <p:txBody>
          <a:bodyPr/>
          <a:lstStyle/>
          <a:p>
            <a:r>
              <a:rPr lang="en-US" noProof="0"/>
              <a:t>Click to edit Master title style</a:t>
            </a:r>
            <a:endParaRPr lang="en-GB" noProof="0" dirty="0"/>
          </a:p>
        </p:txBody>
      </p:sp>
      <p:pic>
        <p:nvPicPr>
          <p:cNvPr id="8" name="Picture 7" descr="UNICEF logo_White.png"/>
          <p:cNvPicPr>
            <a:picLocks noChangeAspect="1"/>
          </p:cNvPicPr>
          <p:nvPr/>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9320785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3586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Date Placeholder 1"/>
          <p:cNvSpPr>
            <a:spLocks noGrp="1"/>
          </p:cNvSpPr>
          <p:nvPr>
            <p:ph type="dt" sz="half" idx="10"/>
          </p:nvPr>
        </p:nvSpPr>
        <p:spPr/>
        <p:txBody>
          <a:bodyPr/>
          <a:lstStyle/>
          <a:p>
            <a:fld id="{7F67E49D-1C3A-40D5-81E5-4A0F17DC26C1}" type="datetimeFigureOut">
              <a:rPr lang="en-GB" smtClean="0"/>
              <a:t>19/08/2019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398A52C-1D51-478F-89D6-84AEDA5E0D10}" type="slidenum">
              <a:rPr lang="en-GB" smtClean="0"/>
              <a:t>‹#›</a:t>
            </a:fld>
            <a:endParaRPr lang="en-GB"/>
          </a:p>
        </p:txBody>
      </p:sp>
    </p:spTree>
    <p:extLst>
      <p:ext uri="{BB962C8B-B14F-4D97-AF65-F5344CB8AC3E}">
        <p14:creationId xmlns:p14="http://schemas.microsoft.com/office/powerpoint/2010/main" val="2254447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Title 1"/>
          <p:cNvSpPr>
            <a:spLocks noGrp="1"/>
          </p:cNvSpPr>
          <p:nvPr>
            <p:ph type="title"/>
          </p:nvPr>
        </p:nvSpPr>
        <p:spPr>
          <a:xfrm>
            <a:off x="525780" y="2177303"/>
            <a:ext cx="3657600" cy="1162050"/>
          </a:xfrm>
          <a:prstGeom prst="rect">
            <a:avLst/>
          </a:prstGeom>
        </p:spPr>
        <p:txBody>
          <a:bodyPr anchor="b">
            <a:normAutofit/>
          </a:bodyPr>
          <a:lstStyle>
            <a:lvl1pPr algn="l">
              <a:defRPr sz="3000" b="0">
                <a:solidFill>
                  <a:schemeClr val="accent1"/>
                </a:solidFill>
              </a:defRPr>
            </a:lvl1pPr>
          </a:lstStyle>
          <a:p>
            <a:r>
              <a:rPr lang="en-US" noProof="0"/>
              <a:t>Click to edit Master title style</a:t>
            </a:r>
            <a:endParaRPr lang="en-GB" noProof="0"/>
          </a:p>
        </p:txBody>
      </p:sp>
      <p:sp>
        <p:nvSpPr>
          <p:cNvPr id="3" name="Content Placeholder 2"/>
          <p:cNvSpPr>
            <a:spLocks noGrp="1"/>
          </p:cNvSpPr>
          <p:nvPr>
            <p:ph idx="1"/>
          </p:nvPr>
        </p:nvSpPr>
        <p:spPr>
          <a:xfrm>
            <a:off x="4945380" y="609600"/>
            <a:ext cx="3954780" cy="55626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7F67E49D-1C3A-40D5-81E5-4A0F17DC26C1}" type="datetimeFigureOut">
              <a:rPr lang="en-GB" smtClean="0"/>
              <a:t>19/08/2019</a:t>
            </a:fld>
            <a:endParaRPr lang="en-GB"/>
          </a:p>
        </p:txBody>
      </p:sp>
      <p:sp>
        <p:nvSpPr>
          <p:cNvPr id="6" name="Footer Placeholder 5"/>
          <p:cNvSpPr>
            <a:spLocks noGrp="1"/>
          </p:cNvSpPr>
          <p:nvPr>
            <p:ph type="ftr" sz="quarter" idx="11"/>
          </p:nvPr>
        </p:nvSpPr>
        <p:spPr>
          <a:xfrm>
            <a:off x="2057400" y="6297706"/>
            <a:ext cx="2339788" cy="365125"/>
          </a:xfrm>
        </p:spPr>
        <p:txBody>
          <a:bodyPr/>
          <a:lstStyle/>
          <a:p>
            <a:endParaRPr lang="en-GB"/>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E398A52C-1D51-478F-89D6-84AEDA5E0D10}" type="slidenum">
              <a:rPr lang="en-GB" smtClean="0"/>
              <a:t>‹#›</a:t>
            </a:fld>
            <a:endParaRPr lang="en-GB"/>
          </a:p>
        </p:txBody>
      </p:sp>
    </p:spTree>
    <p:extLst>
      <p:ext uri="{BB962C8B-B14F-4D97-AF65-F5344CB8AC3E}">
        <p14:creationId xmlns:p14="http://schemas.microsoft.com/office/powerpoint/2010/main" val="193831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5.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600200"/>
            <a:ext cx="8534400" cy="4495800"/>
          </a:xfrm>
          <a:prstGeom prst="rect">
            <a:avLst/>
          </a:prstGeom>
          <a:solidFill>
            <a:srgbClr val="FFFFFF">
              <a:alpha val="50000"/>
            </a:srgbClr>
          </a:solidFill>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F67E49D-1C3A-40D5-81E5-4A0F17DC26C1}" type="datetimeFigureOut">
              <a:rPr lang="en-GB" smtClean="0"/>
              <a:t>19/08/2019</a:t>
            </a:fld>
            <a:endParaRPr lang="en-GB"/>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GB"/>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398A52C-1D51-478F-89D6-84AEDA5E0D10}" type="slidenum">
              <a:rPr lang="en-GB" smtClean="0"/>
              <a:t>‹#›</a:t>
            </a:fld>
            <a:endParaRPr lang="en-GB"/>
          </a:p>
        </p:txBody>
      </p:sp>
      <p:sp>
        <p:nvSpPr>
          <p:cNvPr id="8" name="Title Placeholder 1"/>
          <p:cNvSpPr>
            <a:spLocks noGrp="1"/>
          </p:cNvSpPr>
          <p:nvPr>
            <p:ph type="title"/>
          </p:nvPr>
        </p:nvSpPr>
        <p:spPr>
          <a:xfrm>
            <a:off x="0" y="295833"/>
            <a:ext cx="9144000" cy="1143000"/>
          </a:xfrm>
          <a:prstGeom prst="rect">
            <a:avLst/>
          </a:prstGeom>
          <a:noFill/>
          <a:ln w="38100">
            <a:noFill/>
          </a:ln>
        </p:spPr>
        <p:txBody>
          <a:bodyPr vert="horz" lIns="91440" tIns="45720" rIns="91440" bIns="45720" rtlCol="0" anchor="t" anchorCtr="0">
            <a:normAutofit/>
          </a:bodyPr>
          <a:lstStyle/>
          <a:p>
            <a:r>
              <a:rPr lang="en-US" noProof="0"/>
              <a:t>Click to edit Master title style</a:t>
            </a:r>
            <a:endParaRPr lang="en-GB" noProof="0" dirty="0"/>
          </a:p>
        </p:txBody>
      </p:sp>
    </p:spTree>
    <p:extLst>
      <p:ext uri="{BB962C8B-B14F-4D97-AF65-F5344CB8AC3E}">
        <p14:creationId xmlns:p14="http://schemas.microsoft.com/office/powerpoint/2010/main" val="3615051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782" r:id="rId15"/>
  </p:sldLayoutIdLst>
  <p:txStyles>
    <p:titleStyle>
      <a:lvl1pPr marL="227013" indent="0" algn="l" defTabSz="914400" rtl="0" eaLnBrk="1" latinLnBrk="0" hangingPunct="1">
        <a:spcBef>
          <a:spcPct val="0"/>
        </a:spcBef>
        <a:buNone/>
        <a:defRPr sz="3800" b="1"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75000"/>
        <a:buFont typeface="Wingdings" pitchFamily="2" charset="2"/>
        <a:buChar char="q"/>
        <a:defRPr sz="2800" b="1" kern="1200">
          <a:solidFill>
            <a:srgbClr val="002060"/>
          </a:solidFill>
          <a:latin typeface="+mn-lt"/>
          <a:ea typeface="+mn-ea"/>
          <a:cs typeface="+mn-cs"/>
        </a:defRPr>
      </a:lvl1pPr>
      <a:lvl2pPr marL="538163" indent="-188913" algn="l" defTabSz="914400" rtl="0" eaLnBrk="1" latinLnBrk="0" hangingPunct="1">
        <a:spcBef>
          <a:spcPts val="600"/>
        </a:spcBef>
        <a:buClr>
          <a:schemeClr val="accent1"/>
        </a:buClr>
        <a:buSzPct val="90000"/>
        <a:buFont typeface="Wingdings" pitchFamily="2" charset="2"/>
        <a:buChar char="§"/>
        <a:tabLst/>
        <a:defRPr sz="2400" b="1" kern="1200">
          <a:solidFill>
            <a:srgbClr val="002060"/>
          </a:solidFill>
          <a:latin typeface="+mn-lt"/>
          <a:ea typeface="+mn-ea"/>
          <a:cs typeface="+mn-cs"/>
        </a:defRPr>
      </a:lvl2pPr>
      <a:lvl3pPr marL="898525" indent="-212725" algn="l" defTabSz="914400" rtl="0" eaLnBrk="1" latinLnBrk="0" hangingPunct="1">
        <a:spcBef>
          <a:spcPts val="600"/>
        </a:spcBef>
        <a:buClr>
          <a:schemeClr val="accent1"/>
        </a:buClr>
        <a:buSzPct val="90000"/>
        <a:buFont typeface="Wingdings" pitchFamily="2" charset="2"/>
        <a:buChar char="§"/>
        <a:defRPr sz="2000" b="0" kern="1200">
          <a:solidFill>
            <a:srgbClr val="002060"/>
          </a:solidFill>
          <a:latin typeface="+mn-lt"/>
          <a:ea typeface="+mn-ea"/>
          <a:cs typeface="+mn-cs"/>
        </a:defRPr>
      </a:lvl3pPr>
      <a:lvl4pPr marL="1257300" indent="-222250" algn="l" defTabSz="914400" rtl="0" eaLnBrk="1" latinLnBrk="0" hangingPunct="1">
        <a:spcBef>
          <a:spcPts val="600"/>
        </a:spcBef>
        <a:buClr>
          <a:schemeClr val="accent1"/>
        </a:buClr>
        <a:buSzPct val="90000"/>
        <a:buFont typeface="Wingdings" pitchFamily="2" charset="2"/>
        <a:buChar char="§"/>
        <a:defRPr sz="1800" b="0" kern="1200">
          <a:solidFill>
            <a:srgbClr val="002060"/>
          </a:solidFill>
          <a:latin typeface="+mn-lt"/>
          <a:ea typeface="+mn-ea"/>
          <a:cs typeface="+mn-cs"/>
        </a:defRPr>
      </a:lvl4pPr>
      <a:lvl5pPr marL="1616075" indent="-244475" algn="l" defTabSz="914400" rtl="0" eaLnBrk="1" latinLnBrk="0" hangingPunct="1">
        <a:spcBef>
          <a:spcPts val="600"/>
        </a:spcBef>
        <a:buClr>
          <a:schemeClr val="accent1"/>
        </a:buClr>
        <a:buSzPct val="90000"/>
        <a:buFont typeface="Wingdings" pitchFamily="2" charset="2"/>
        <a:buChar char="§"/>
        <a:defRPr sz="1600" b="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600200"/>
            <a:ext cx="8534400" cy="4495800"/>
          </a:xfrm>
          <a:prstGeom prst="rect">
            <a:avLst/>
          </a:prstGeom>
          <a:solidFill>
            <a:srgbClr val="FFFFFF">
              <a:alpha val="50000"/>
            </a:srgbClr>
          </a:solidFill>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pPr defTabSz="457200"/>
            <a:fld id="{F95D1C37-14CF-2142-B5F9-B714D4045E3C}" type="datetimeFigureOut">
              <a:rPr lang="en-GB" smtClean="0">
                <a:solidFill>
                  <a:srgbClr val="FFFFFF">
                    <a:lumMod val="65000"/>
                  </a:srgbClr>
                </a:solidFill>
                <a:latin typeface="Corbel"/>
              </a:rPr>
              <a:pPr defTabSz="457200"/>
              <a:t>19/08/2019</a:t>
            </a:fld>
            <a:endParaRPr lang="en-GB" dirty="0">
              <a:solidFill>
                <a:srgbClr val="FFFFFF">
                  <a:lumMod val="65000"/>
                </a:srgbClr>
              </a:solidFill>
              <a:latin typeface="Corbe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pPr defTabSz="457200"/>
            <a:endParaRPr lang="en-GB" dirty="0">
              <a:solidFill>
                <a:srgbClr val="FFFFFF">
                  <a:lumMod val="65000"/>
                </a:srgbClr>
              </a:solidFill>
              <a:latin typeface="Corbe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pPr defTabSz="457200"/>
            <a:fld id="{A26D4D12-3C2B-034E-9910-C5192AFB94C4}" type="slidenum">
              <a:rPr lang="en-GB" smtClean="0">
                <a:solidFill>
                  <a:srgbClr val="FFFFFF">
                    <a:lumMod val="65000"/>
                  </a:srgbClr>
                </a:solidFill>
                <a:latin typeface="Corbel"/>
              </a:rPr>
              <a:pPr defTabSz="457200"/>
              <a:t>‹#›</a:t>
            </a:fld>
            <a:endParaRPr lang="en-GB" dirty="0">
              <a:solidFill>
                <a:srgbClr val="FFFFFF">
                  <a:lumMod val="65000"/>
                </a:srgbClr>
              </a:solidFill>
              <a:latin typeface="Corbel"/>
            </a:endParaRPr>
          </a:p>
        </p:txBody>
      </p:sp>
      <p:sp>
        <p:nvSpPr>
          <p:cNvPr id="8" name="Title Placeholder 1"/>
          <p:cNvSpPr>
            <a:spLocks noGrp="1"/>
          </p:cNvSpPr>
          <p:nvPr>
            <p:ph type="title"/>
          </p:nvPr>
        </p:nvSpPr>
        <p:spPr>
          <a:xfrm>
            <a:off x="0" y="295833"/>
            <a:ext cx="9144000" cy="1143000"/>
          </a:xfrm>
          <a:prstGeom prst="rect">
            <a:avLst/>
          </a:prstGeom>
          <a:noFill/>
          <a:ln w="38100">
            <a:noFill/>
          </a:ln>
        </p:spPr>
        <p:txBody>
          <a:bodyPr vert="horz" lIns="91440" tIns="45720" rIns="91440" bIns="45720" rtlCol="0" anchor="t" anchorCtr="0">
            <a:normAutofit/>
          </a:bodyPr>
          <a:lstStyle/>
          <a:p>
            <a:r>
              <a:rPr lang="en-US" noProof="0"/>
              <a:t>Click to edit Master title style</a:t>
            </a:r>
            <a:endParaRPr lang="en-GB" noProof="0" dirty="0"/>
          </a:p>
        </p:txBody>
      </p:sp>
    </p:spTree>
    <p:extLst>
      <p:ext uri="{BB962C8B-B14F-4D97-AF65-F5344CB8AC3E}">
        <p14:creationId xmlns:p14="http://schemas.microsoft.com/office/powerpoint/2010/main" val="238559293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xStyles>
    <p:titleStyle>
      <a:lvl1pPr marL="227013" indent="0" algn="l" defTabSz="914400" rtl="0" eaLnBrk="1" latinLnBrk="0" hangingPunct="1">
        <a:spcBef>
          <a:spcPct val="0"/>
        </a:spcBef>
        <a:buNone/>
        <a:defRPr sz="3800" b="1"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75000"/>
        <a:buFont typeface="Wingdings" pitchFamily="2" charset="2"/>
        <a:buChar char="q"/>
        <a:defRPr sz="2800" b="1" kern="1200">
          <a:solidFill>
            <a:srgbClr val="002060"/>
          </a:solidFill>
          <a:latin typeface="+mn-lt"/>
          <a:ea typeface="+mn-ea"/>
          <a:cs typeface="+mn-cs"/>
        </a:defRPr>
      </a:lvl1pPr>
      <a:lvl2pPr marL="538163" indent="-188913" algn="l" defTabSz="914400" rtl="0" eaLnBrk="1" latinLnBrk="0" hangingPunct="1">
        <a:spcBef>
          <a:spcPts val="600"/>
        </a:spcBef>
        <a:buClr>
          <a:schemeClr val="accent1"/>
        </a:buClr>
        <a:buSzPct val="90000"/>
        <a:buFont typeface="Wingdings" pitchFamily="2" charset="2"/>
        <a:buChar char="§"/>
        <a:tabLst/>
        <a:defRPr sz="2400" b="1" kern="1200">
          <a:solidFill>
            <a:srgbClr val="002060"/>
          </a:solidFill>
          <a:latin typeface="+mn-lt"/>
          <a:ea typeface="+mn-ea"/>
          <a:cs typeface="+mn-cs"/>
        </a:defRPr>
      </a:lvl2pPr>
      <a:lvl3pPr marL="898525" indent="-212725" algn="l" defTabSz="914400" rtl="0" eaLnBrk="1" latinLnBrk="0" hangingPunct="1">
        <a:spcBef>
          <a:spcPts val="600"/>
        </a:spcBef>
        <a:buClr>
          <a:schemeClr val="accent1"/>
        </a:buClr>
        <a:buSzPct val="90000"/>
        <a:buFont typeface="Wingdings" pitchFamily="2" charset="2"/>
        <a:buChar char="§"/>
        <a:defRPr sz="2000" b="0" kern="1200">
          <a:solidFill>
            <a:srgbClr val="002060"/>
          </a:solidFill>
          <a:latin typeface="+mn-lt"/>
          <a:ea typeface="+mn-ea"/>
          <a:cs typeface="+mn-cs"/>
        </a:defRPr>
      </a:lvl3pPr>
      <a:lvl4pPr marL="1257300" indent="-222250" algn="l" defTabSz="914400" rtl="0" eaLnBrk="1" latinLnBrk="0" hangingPunct="1">
        <a:spcBef>
          <a:spcPts val="600"/>
        </a:spcBef>
        <a:buClr>
          <a:schemeClr val="accent1"/>
        </a:buClr>
        <a:buSzPct val="90000"/>
        <a:buFont typeface="Wingdings" pitchFamily="2" charset="2"/>
        <a:buChar char="§"/>
        <a:defRPr sz="1800" b="0" kern="1200">
          <a:solidFill>
            <a:srgbClr val="002060"/>
          </a:solidFill>
          <a:latin typeface="+mn-lt"/>
          <a:ea typeface="+mn-ea"/>
          <a:cs typeface="+mn-cs"/>
        </a:defRPr>
      </a:lvl4pPr>
      <a:lvl5pPr marL="1616075" indent="-244475" algn="l" defTabSz="914400" rtl="0" eaLnBrk="1" latinLnBrk="0" hangingPunct="1">
        <a:spcBef>
          <a:spcPts val="600"/>
        </a:spcBef>
        <a:buClr>
          <a:schemeClr val="accent1"/>
        </a:buClr>
        <a:buSzPct val="90000"/>
        <a:buFont typeface="Wingdings" pitchFamily="2" charset="2"/>
        <a:buChar char="§"/>
        <a:defRPr sz="1600" b="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600200"/>
            <a:ext cx="8534400" cy="4495800"/>
          </a:xfrm>
          <a:prstGeom prst="rect">
            <a:avLst/>
          </a:prstGeom>
          <a:solidFill>
            <a:srgbClr val="FFFFFF">
              <a:alpha val="50000"/>
            </a:srgbClr>
          </a:solidFill>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pPr defTabSz="457200"/>
            <a:fld id="{F95D1C37-14CF-2142-B5F9-B714D4045E3C}" type="datetimeFigureOut">
              <a:rPr lang="en-GB" smtClean="0">
                <a:solidFill>
                  <a:srgbClr val="FFFFFF">
                    <a:lumMod val="65000"/>
                  </a:srgbClr>
                </a:solidFill>
              </a:rPr>
              <a:pPr defTabSz="457200"/>
              <a:t>19/08/2019</a:t>
            </a:fld>
            <a:endParaRPr lang="en-GB">
              <a:solidFill>
                <a:srgbClr val="FFFFFF">
                  <a:lumMod val="65000"/>
                </a:srgbClr>
              </a:solidFil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pPr defTabSz="457200"/>
            <a:endParaRPr lang="en-GB">
              <a:solidFill>
                <a:srgbClr val="FFFFFF">
                  <a:lumMod val="65000"/>
                </a:srgbClr>
              </a:solidFil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pPr defTabSz="457200"/>
            <a:fld id="{A26D4D12-3C2B-034E-9910-C5192AFB94C4}" type="slidenum">
              <a:rPr lang="en-GB" smtClean="0">
                <a:solidFill>
                  <a:srgbClr val="FFFFFF">
                    <a:lumMod val="65000"/>
                  </a:srgbClr>
                </a:solidFill>
              </a:rPr>
              <a:pPr defTabSz="457200"/>
              <a:t>‹#›</a:t>
            </a:fld>
            <a:endParaRPr lang="en-GB">
              <a:solidFill>
                <a:srgbClr val="FFFFFF">
                  <a:lumMod val="65000"/>
                </a:srgbClr>
              </a:solidFill>
            </a:endParaRPr>
          </a:p>
        </p:txBody>
      </p:sp>
      <p:sp>
        <p:nvSpPr>
          <p:cNvPr id="8" name="Title Placeholder 1"/>
          <p:cNvSpPr>
            <a:spLocks noGrp="1"/>
          </p:cNvSpPr>
          <p:nvPr>
            <p:ph type="title"/>
          </p:nvPr>
        </p:nvSpPr>
        <p:spPr>
          <a:xfrm>
            <a:off x="0" y="295833"/>
            <a:ext cx="9144000" cy="1143000"/>
          </a:xfrm>
          <a:prstGeom prst="rect">
            <a:avLst/>
          </a:prstGeom>
          <a:noFill/>
          <a:ln w="38100">
            <a:noFill/>
          </a:ln>
        </p:spPr>
        <p:txBody>
          <a:bodyPr vert="horz" lIns="91440" tIns="45720" rIns="91440" bIns="45720" rtlCol="0" anchor="t" anchorCtr="0">
            <a:normAutofit/>
          </a:bodyPr>
          <a:lstStyle/>
          <a:p>
            <a:r>
              <a:rPr lang="en-US" noProof="0"/>
              <a:t>Click to edit Master title style</a:t>
            </a:r>
            <a:endParaRPr lang="en-GB" noProof="0" dirty="0"/>
          </a:p>
        </p:txBody>
      </p:sp>
    </p:spTree>
    <p:extLst>
      <p:ext uri="{BB962C8B-B14F-4D97-AF65-F5344CB8AC3E}">
        <p14:creationId xmlns:p14="http://schemas.microsoft.com/office/powerpoint/2010/main" val="184506700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Lst>
  <p:txStyles>
    <p:titleStyle>
      <a:lvl1pPr marL="227013" indent="0" algn="l" defTabSz="914400" rtl="0" eaLnBrk="1" latinLnBrk="0" hangingPunct="1">
        <a:spcBef>
          <a:spcPct val="0"/>
        </a:spcBef>
        <a:buNone/>
        <a:defRPr sz="3800" b="1"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75000"/>
        <a:buFont typeface="Wingdings" pitchFamily="2" charset="2"/>
        <a:buChar char="q"/>
        <a:defRPr sz="2800" b="1" kern="1200">
          <a:solidFill>
            <a:srgbClr val="002060"/>
          </a:solidFill>
          <a:latin typeface="+mn-lt"/>
          <a:ea typeface="+mn-ea"/>
          <a:cs typeface="+mn-cs"/>
        </a:defRPr>
      </a:lvl1pPr>
      <a:lvl2pPr marL="538163" indent="-188913" algn="l" defTabSz="914400" rtl="0" eaLnBrk="1" latinLnBrk="0" hangingPunct="1">
        <a:spcBef>
          <a:spcPts val="600"/>
        </a:spcBef>
        <a:buClr>
          <a:schemeClr val="accent1"/>
        </a:buClr>
        <a:buSzPct val="90000"/>
        <a:buFont typeface="Wingdings" pitchFamily="2" charset="2"/>
        <a:buChar char="§"/>
        <a:tabLst/>
        <a:defRPr sz="2400" b="1" kern="1200">
          <a:solidFill>
            <a:srgbClr val="002060"/>
          </a:solidFill>
          <a:latin typeface="+mn-lt"/>
          <a:ea typeface="+mn-ea"/>
          <a:cs typeface="+mn-cs"/>
        </a:defRPr>
      </a:lvl2pPr>
      <a:lvl3pPr marL="898525" indent="-212725" algn="l" defTabSz="914400" rtl="0" eaLnBrk="1" latinLnBrk="0" hangingPunct="1">
        <a:spcBef>
          <a:spcPts val="600"/>
        </a:spcBef>
        <a:buClr>
          <a:schemeClr val="accent1"/>
        </a:buClr>
        <a:buSzPct val="90000"/>
        <a:buFont typeface="Wingdings" pitchFamily="2" charset="2"/>
        <a:buChar char="§"/>
        <a:defRPr sz="2000" b="0" kern="1200">
          <a:solidFill>
            <a:srgbClr val="002060"/>
          </a:solidFill>
          <a:latin typeface="+mn-lt"/>
          <a:ea typeface="+mn-ea"/>
          <a:cs typeface="+mn-cs"/>
        </a:defRPr>
      </a:lvl3pPr>
      <a:lvl4pPr marL="1257300" indent="-222250" algn="l" defTabSz="914400" rtl="0" eaLnBrk="1" latinLnBrk="0" hangingPunct="1">
        <a:spcBef>
          <a:spcPts val="600"/>
        </a:spcBef>
        <a:buClr>
          <a:schemeClr val="accent1"/>
        </a:buClr>
        <a:buSzPct val="90000"/>
        <a:buFont typeface="Wingdings" pitchFamily="2" charset="2"/>
        <a:buChar char="§"/>
        <a:defRPr sz="1800" b="0" kern="1200">
          <a:solidFill>
            <a:srgbClr val="002060"/>
          </a:solidFill>
          <a:latin typeface="+mn-lt"/>
          <a:ea typeface="+mn-ea"/>
          <a:cs typeface="+mn-cs"/>
        </a:defRPr>
      </a:lvl4pPr>
      <a:lvl5pPr marL="1616075" indent="-244475" algn="l" defTabSz="914400" rtl="0" eaLnBrk="1" latinLnBrk="0" hangingPunct="1">
        <a:spcBef>
          <a:spcPts val="600"/>
        </a:spcBef>
        <a:buClr>
          <a:schemeClr val="accent1"/>
        </a:buClr>
        <a:buSzPct val="90000"/>
        <a:buFont typeface="Wingdings" pitchFamily="2" charset="2"/>
        <a:buChar char="§"/>
        <a:defRPr sz="1600" b="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D52C1E78-001D-7648-939F-C76F8282EE38}" type="datetime1">
              <a:rPr lang="en-US" smtClean="0">
                <a:solidFill>
                  <a:prstClr val="black">
                    <a:tint val="75000"/>
                  </a:prstClr>
                </a:solidFill>
              </a:rPr>
              <a:pPr defTabSz="457200"/>
              <a:t>8/19/2019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defTabSz="457200"/>
            <a:fld id="{20E72F2D-B2AC-6244-8A61-4DB2981BEBB5}"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04484917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33CDC-9D2F-4378-8CC5-036D6A4E743D}" type="datetimeFigureOut">
              <a:rPr lang="en-US" smtClean="0">
                <a:solidFill>
                  <a:prstClr val="black">
                    <a:tint val="75000"/>
                  </a:prstClr>
                </a:solidFill>
              </a:rPr>
              <a:pPr/>
              <a:t>8/19/2019</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633335-F546-49F2-A7E2-E301DBAFB60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21016934"/>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7.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emf"/><Relationship Id="rId4" Type="http://schemas.openxmlformats.org/officeDocument/2006/relationships/oleObject" Target="../embeddings/oleObject1.bin"/><Relationship Id="rId9" Type="http://schemas.openxmlformats.org/officeDocument/2006/relationships/image" Target="../media/image6.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V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8"/>
            <a:ext cx="9144000" cy="6858000"/>
          </a:xfrm>
          <a:prstGeom prst="rect">
            <a:avLst/>
          </a:prstGeom>
        </p:spPr>
      </p:pic>
      <p:sp>
        <p:nvSpPr>
          <p:cNvPr id="18433" name="Text Box 4"/>
          <p:cNvSpPr txBox="1">
            <a:spLocks noChangeArrowheads="1"/>
          </p:cNvSpPr>
          <p:nvPr/>
        </p:nvSpPr>
        <p:spPr bwMode="auto">
          <a:xfrm>
            <a:off x="457200" y="3933825"/>
            <a:ext cx="6130925" cy="366713"/>
          </a:xfrm>
          <a:prstGeom prst="rect">
            <a:avLst/>
          </a:prstGeom>
          <a:noFill/>
          <a:ln w="9525">
            <a:noFill/>
            <a:miter lim="800000"/>
            <a:headEnd/>
            <a:tailEnd/>
          </a:ln>
        </p:spPr>
        <p:txBody>
          <a:bodyPr>
            <a:spAutoFit/>
          </a:bodyPr>
          <a:lstStyle/>
          <a:p>
            <a:pPr>
              <a:spcBef>
                <a:spcPct val="50000"/>
              </a:spcBef>
            </a:pPr>
            <a:endParaRPr lang="fr-FR" dirty="0">
              <a:solidFill>
                <a:srgbClr val="000000"/>
              </a:solidFill>
            </a:endParaRPr>
          </a:p>
        </p:txBody>
      </p:sp>
      <p:sp>
        <p:nvSpPr>
          <p:cNvPr id="4" name="Freeform 3"/>
          <p:cNvSpPr>
            <a:spLocks/>
          </p:cNvSpPr>
          <p:nvPr/>
        </p:nvSpPr>
        <p:spPr bwMode="gray">
          <a:xfrm>
            <a:off x="0" y="4076229"/>
            <a:ext cx="8604250" cy="1296987"/>
          </a:xfrm>
          <a:custGeom>
            <a:avLst/>
            <a:gdLst>
              <a:gd name="T0" fmla="*/ 0 w 5170"/>
              <a:gd name="T1" fmla="*/ 0 h 3266"/>
              <a:gd name="T2" fmla="*/ 2147483647 w 5170"/>
              <a:gd name="T3" fmla="*/ 0 h 3266"/>
              <a:gd name="T4" fmla="*/ 2147483647 w 5170"/>
              <a:gd name="T5" fmla="*/ 2147483647 h 3266"/>
              <a:gd name="T6" fmla="*/ 0 w 5170"/>
              <a:gd name="T7" fmla="*/ 2147483647 h 3266"/>
              <a:gd name="T8" fmla="*/ 0 w 5170"/>
              <a:gd name="T9" fmla="*/ 0 h 3266"/>
              <a:gd name="T10" fmla="*/ 0 60000 65536"/>
              <a:gd name="T11" fmla="*/ 0 60000 65536"/>
              <a:gd name="T12" fmla="*/ 0 60000 65536"/>
              <a:gd name="T13" fmla="*/ 0 60000 65536"/>
              <a:gd name="T14" fmla="*/ 0 60000 65536"/>
              <a:gd name="T15" fmla="*/ 0 w 5170"/>
              <a:gd name="T16" fmla="*/ 0 h 3266"/>
              <a:gd name="T17" fmla="*/ 5170 w 5170"/>
              <a:gd name="T18" fmla="*/ 3266 h 3266"/>
            </a:gdLst>
            <a:ahLst/>
            <a:cxnLst>
              <a:cxn ang="T10">
                <a:pos x="T0" y="T1"/>
              </a:cxn>
              <a:cxn ang="T11">
                <a:pos x="T2" y="T3"/>
              </a:cxn>
              <a:cxn ang="T12">
                <a:pos x="T4" y="T5"/>
              </a:cxn>
              <a:cxn ang="T13">
                <a:pos x="T6" y="T7"/>
              </a:cxn>
              <a:cxn ang="T14">
                <a:pos x="T8" y="T9"/>
              </a:cxn>
            </a:cxnLst>
            <a:rect l="T15" t="T16" r="T17" b="T18"/>
            <a:pathLst>
              <a:path w="5170" h="3266">
                <a:moveTo>
                  <a:pt x="0" y="0"/>
                </a:moveTo>
                <a:lnTo>
                  <a:pt x="5170" y="0"/>
                </a:lnTo>
                <a:lnTo>
                  <a:pt x="4535" y="3266"/>
                </a:lnTo>
                <a:lnTo>
                  <a:pt x="0" y="3266"/>
                </a:lnTo>
                <a:lnTo>
                  <a:pt x="0" y="0"/>
                </a:lnTo>
                <a:close/>
              </a:path>
            </a:pathLst>
          </a:custGeom>
          <a:solidFill>
            <a:srgbClr val="1F497D"/>
          </a:solidFill>
          <a:ln w="9525">
            <a:noFill/>
            <a:round/>
            <a:headEnd/>
            <a:tailEnd/>
          </a:ln>
        </p:spPr>
        <p:txBody>
          <a:bodyPr/>
          <a:lstStyle/>
          <a:p>
            <a:pPr fontAlgn="auto">
              <a:spcBef>
                <a:spcPts val="0"/>
              </a:spcBef>
              <a:spcAft>
                <a:spcPts val="0"/>
              </a:spcAft>
              <a:defRPr/>
            </a:pPr>
            <a:r>
              <a:rPr lang="en-US" sz="4000" b="1" kern="0" dirty="0">
                <a:solidFill>
                  <a:sysClr val="window" lastClr="FFFFFF"/>
                </a:solidFill>
              </a:rPr>
              <a:t>Spot checks</a:t>
            </a:r>
          </a:p>
        </p:txBody>
      </p:sp>
    </p:spTree>
    <p:extLst>
      <p:ext uri="{BB962C8B-B14F-4D97-AF65-F5344CB8AC3E}">
        <p14:creationId xmlns:p14="http://schemas.microsoft.com/office/powerpoint/2010/main" val="3732192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2" name="Rectangle 1"/>
          <p:cNvSpPr/>
          <p:nvPr/>
        </p:nvSpPr>
        <p:spPr>
          <a:xfrm>
            <a:off x="179388" y="2183526"/>
            <a:ext cx="8657243" cy="3046988"/>
          </a:xfrm>
          <a:prstGeom prst="rect">
            <a:avLst/>
          </a:prstGeom>
        </p:spPr>
        <p:txBody>
          <a:bodyPr wrap="square">
            <a:spAutoFit/>
          </a:bodyPr>
          <a:lstStyle/>
          <a:p>
            <a:pPr marL="457200" indent="-457200">
              <a:buFont typeface="Wingdings" charset="2"/>
              <a:buChar char="ü"/>
            </a:pPr>
            <a:r>
              <a:rPr lang="en-US" sz="2400" dirty="0">
                <a:solidFill>
                  <a:srgbClr val="1F497D"/>
                </a:solidFill>
              </a:rPr>
              <a:t>Expenditure was reflected in the IP’s accounting records (official book of accounts) and bank statement.</a:t>
            </a:r>
          </a:p>
          <a:p>
            <a:pPr marL="457200" lvl="0" indent="-457200">
              <a:buFont typeface="Wingdings" charset="2"/>
              <a:buChar char="ü"/>
            </a:pPr>
            <a:r>
              <a:rPr lang="en-US" sz="2400" dirty="0">
                <a:solidFill>
                  <a:srgbClr val="1F497D"/>
                </a:solidFill>
              </a:rPr>
              <a:t>Supporting documents are stamped “PAID from UNICEF grant’’</a:t>
            </a:r>
          </a:p>
          <a:p>
            <a:pPr marL="457200" lvl="0" indent="-457200">
              <a:buFont typeface="Wingdings" charset="2"/>
              <a:buChar char="ü"/>
            </a:pPr>
            <a:r>
              <a:rPr lang="en-US" sz="2400" dirty="0">
                <a:solidFill>
                  <a:srgbClr val="1F497D"/>
                </a:solidFill>
              </a:rPr>
              <a:t>Expenditure was recorded in the IP’s accounting records and reflected in a certified FACE form in the period in which it was incurred </a:t>
            </a:r>
          </a:p>
          <a:p>
            <a:pPr marL="457200" lvl="0" indent="-457200">
              <a:buFont typeface="Wingdings" charset="2"/>
              <a:buChar char="ü"/>
            </a:pPr>
            <a:r>
              <a:rPr lang="en-US" sz="2400" dirty="0">
                <a:solidFill>
                  <a:srgbClr val="1F497D"/>
                </a:solidFill>
              </a:rPr>
              <a:t>Price paid for goods or services against United Nations agreed standard rates (if applicable)</a:t>
            </a:r>
          </a:p>
        </p:txBody>
      </p:sp>
      <p:sp>
        <p:nvSpPr>
          <p:cNvPr id="6" name="Title 5"/>
          <p:cNvSpPr>
            <a:spLocks noGrp="1"/>
          </p:cNvSpPr>
          <p:nvPr>
            <p:ph type="title"/>
          </p:nvPr>
        </p:nvSpPr>
        <p:spPr/>
        <p:txBody>
          <a:bodyPr/>
          <a:lstStyle/>
          <a:p>
            <a:r>
              <a:rPr lang="en-US" dirty="0"/>
              <a:t>Expense testing - verify</a:t>
            </a:r>
          </a:p>
        </p:txBody>
      </p:sp>
    </p:spTree>
    <p:extLst>
      <p:ext uri="{BB962C8B-B14F-4D97-AF65-F5344CB8AC3E}">
        <p14:creationId xmlns:p14="http://schemas.microsoft.com/office/powerpoint/2010/main" val="3035041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2366127"/>
            <a:ext cx="9144000" cy="1941921"/>
          </a:xfrm>
        </p:spPr>
        <p:txBody>
          <a:bodyPr/>
          <a:lstStyle/>
          <a:p>
            <a:pPr algn="ctr"/>
            <a:r>
              <a:rPr lang="en-US" dirty="0"/>
              <a:t>Ineligible expenditures</a:t>
            </a:r>
          </a:p>
        </p:txBody>
      </p:sp>
    </p:spTree>
    <p:extLst>
      <p:ext uri="{BB962C8B-B14F-4D97-AF65-F5344CB8AC3E}">
        <p14:creationId xmlns:p14="http://schemas.microsoft.com/office/powerpoint/2010/main" val="1503781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p:txBody>
          <a:bodyPr/>
          <a:lstStyle/>
          <a:p>
            <a:r>
              <a:rPr lang="en-US" dirty="0"/>
              <a:t>Ineligible expenditures</a:t>
            </a:r>
          </a:p>
        </p:txBody>
      </p:sp>
      <p:sp>
        <p:nvSpPr>
          <p:cNvPr id="7" name="Rectangle 6">
            <a:extLst>
              <a:ext uri="{FF2B5EF4-FFF2-40B4-BE49-F238E27FC236}">
                <a16:creationId xmlns:a16="http://schemas.microsoft.com/office/drawing/2014/main" id="{4B304FDC-FD7D-4BD9-9216-CF6B595906DC}"/>
              </a:ext>
            </a:extLst>
          </p:cNvPr>
          <p:cNvSpPr/>
          <p:nvPr/>
        </p:nvSpPr>
        <p:spPr>
          <a:xfrm>
            <a:off x="307386" y="2202379"/>
            <a:ext cx="8142677" cy="2739211"/>
          </a:xfrm>
          <a:prstGeom prst="rect">
            <a:avLst/>
          </a:prstGeom>
        </p:spPr>
        <p:txBody>
          <a:bodyPr wrap="square">
            <a:spAutoFit/>
          </a:bodyPr>
          <a:lstStyle/>
          <a:p>
            <a:pPr marL="457200" indent="-457200">
              <a:buFont typeface="Wingdings" charset="2"/>
              <a:buChar char="ü"/>
            </a:pPr>
            <a:r>
              <a:rPr lang="en-US" sz="2400" dirty="0"/>
              <a:t>Ineligible expenditures are those expenses incurred which  have been found not  to be compliant with the signed programme document and PCA/SSFA and/or the appropriate financial and procurement procedures of the partner. The non-exhaustive list of expenditures that could potentially be classified as ineligible by UNICEF include:</a:t>
            </a:r>
          </a:p>
          <a:p>
            <a:pPr marL="457200" indent="-457200">
              <a:buFont typeface="Wingdings" charset="2"/>
              <a:buChar char="ü"/>
            </a:pPr>
            <a:endParaRPr lang="en-US" sz="2800" dirty="0">
              <a:solidFill>
                <a:srgbClr val="1F497D"/>
              </a:solidFill>
            </a:endParaRPr>
          </a:p>
        </p:txBody>
      </p:sp>
    </p:spTree>
    <p:extLst>
      <p:ext uri="{BB962C8B-B14F-4D97-AF65-F5344CB8AC3E}">
        <p14:creationId xmlns:p14="http://schemas.microsoft.com/office/powerpoint/2010/main" val="694872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a:xfrm>
            <a:off x="0" y="0"/>
            <a:ext cx="9144000" cy="1143000"/>
          </a:xfrm>
        </p:spPr>
        <p:txBody>
          <a:bodyPr/>
          <a:lstStyle/>
          <a:p>
            <a:r>
              <a:rPr lang="en-US" dirty="0"/>
              <a:t>Ineligible expenditures (Cont’d)</a:t>
            </a:r>
          </a:p>
        </p:txBody>
      </p:sp>
      <p:sp>
        <p:nvSpPr>
          <p:cNvPr id="3" name="Rectangle 2">
            <a:extLst>
              <a:ext uri="{FF2B5EF4-FFF2-40B4-BE49-F238E27FC236}">
                <a16:creationId xmlns:a16="http://schemas.microsoft.com/office/drawing/2014/main" id="{1CF78EE8-620C-4B76-A541-5C73098D2840}"/>
              </a:ext>
            </a:extLst>
          </p:cNvPr>
          <p:cNvSpPr/>
          <p:nvPr/>
        </p:nvSpPr>
        <p:spPr>
          <a:xfrm>
            <a:off x="409754" y="1983541"/>
            <a:ext cx="8324491" cy="3477875"/>
          </a:xfrm>
          <a:prstGeom prst="rect">
            <a:avLst/>
          </a:prstGeom>
        </p:spPr>
        <p:txBody>
          <a:bodyPr wrap="square">
            <a:spAutoFit/>
          </a:bodyPr>
          <a:lstStyle/>
          <a:p>
            <a:r>
              <a:rPr lang="en-US" sz="2800" dirty="0"/>
              <a:t>a. </a:t>
            </a:r>
            <a:r>
              <a:rPr lang="en-US" sz="2400" dirty="0"/>
              <a:t>Expenditures for goods and services not included in the 	approved work plan budget, FACE form and Itemized 	Cost Estimate</a:t>
            </a:r>
          </a:p>
          <a:p>
            <a:r>
              <a:rPr lang="en-US" sz="2400" dirty="0"/>
              <a:t>b. Expenditures incurred outside of the implementation period;</a:t>
            </a:r>
          </a:p>
          <a:p>
            <a:r>
              <a:rPr lang="en-US" sz="2400" dirty="0"/>
              <a:t>c. Expenditures not duly authorized by the appropriate authority, 	as stipulated in the partner’s, policies and procedures;</a:t>
            </a:r>
          </a:p>
          <a:p>
            <a:r>
              <a:rPr lang="en-US" sz="2400" dirty="0"/>
              <a:t>d. Prices in excess of the prevailing market prices for goods and 	services without proper rationale/justification;</a:t>
            </a:r>
          </a:p>
          <a:p>
            <a:endParaRPr lang="en-US" sz="2400" dirty="0"/>
          </a:p>
        </p:txBody>
      </p:sp>
    </p:spTree>
    <p:extLst>
      <p:ext uri="{BB962C8B-B14F-4D97-AF65-F5344CB8AC3E}">
        <p14:creationId xmlns:p14="http://schemas.microsoft.com/office/powerpoint/2010/main" val="3011877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a:xfrm>
            <a:off x="0" y="0"/>
            <a:ext cx="9144000" cy="1143000"/>
          </a:xfrm>
        </p:spPr>
        <p:txBody>
          <a:bodyPr/>
          <a:lstStyle/>
          <a:p>
            <a:r>
              <a:rPr lang="en-US" dirty="0"/>
              <a:t>Ineligible expenditures (Cont’d)</a:t>
            </a:r>
          </a:p>
        </p:txBody>
      </p:sp>
      <p:sp>
        <p:nvSpPr>
          <p:cNvPr id="3" name="Rectangle 2">
            <a:extLst>
              <a:ext uri="{FF2B5EF4-FFF2-40B4-BE49-F238E27FC236}">
                <a16:creationId xmlns:a16="http://schemas.microsoft.com/office/drawing/2014/main" id="{1CF78EE8-620C-4B76-A541-5C73098D2840}"/>
              </a:ext>
            </a:extLst>
          </p:cNvPr>
          <p:cNvSpPr/>
          <p:nvPr/>
        </p:nvSpPr>
        <p:spPr>
          <a:xfrm>
            <a:off x="409754" y="1889274"/>
            <a:ext cx="8324491" cy="3046988"/>
          </a:xfrm>
          <a:prstGeom prst="rect">
            <a:avLst/>
          </a:prstGeom>
        </p:spPr>
        <p:txBody>
          <a:bodyPr wrap="square">
            <a:spAutoFit/>
          </a:bodyPr>
          <a:lstStyle/>
          <a:p>
            <a:r>
              <a:rPr lang="en-US" sz="2400" dirty="0"/>
              <a:t>e. Expenditures on services for which a report is expected but not 	received;</a:t>
            </a:r>
          </a:p>
          <a:p>
            <a:r>
              <a:rPr lang="en-US" sz="2400" dirty="0"/>
              <a:t>f. Fraudulent expenditures (as verified by UNICEF and assurance 	providers), such as</a:t>
            </a:r>
          </a:p>
          <a:p>
            <a:r>
              <a:rPr lang="en-US" sz="2400" dirty="0"/>
              <a:t>	expenditures with falsified/fake receipts, contracts with  	fictitious suppliers, contracts involving collusion or 	nepotism between implementer and suppliers, other 	procurement irregularities;</a:t>
            </a:r>
          </a:p>
        </p:txBody>
      </p:sp>
    </p:spTree>
    <p:extLst>
      <p:ext uri="{BB962C8B-B14F-4D97-AF65-F5344CB8AC3E}">
        <p14:creationId xmlns:p14="http://schemas.microsoft.com/office/powerpoint/2010/main" val="3778774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a:xfrm>
            <a:off x="0" y="0"/>
            <a:ext cx="9144000" cy="1143000"/>
          </a:xfrm>
        </p:spPr>
        <p:txBody>
          <a:bodyPr/>
          <a:lstStyle/>
          <a:p>
            <a:r>
              <a:rPr lang="en-US" dirty="0"/>
              <a:t>Ineligible expenditures (Cont’d)</a:t>
            </a:r>
          </a:p>
        </p:txBody>
      </p:sp>
      <p:sp>
        <p:nvSpPr>
          <p:cNvPr id="3" name="Rectangle 2">
            <a:extLst>
              <a:ext uri="{FF2B5EF4-FFF2-40B4-BE49-F238E27FC236}">
                <a16:creationId xmlns:a16="http://schemas.microsoft.com/office/drawing/2014/main" id="{1CF78EE8-620C-4B76-A541-5C73098D2840}"/>
              </a:ext>
            </a:extLst>
          </p:cNvPr>
          <p:cNvSpPr/>
          <p:nvPr/>
        </p:nvSpPr>
        <p:spPr>
          <a:xfrm>
            <a:off x="409754" y="1754453"/>
            <a:ext cx="8324491" cy="3785652"/>
          </a:xfrm>
          <a:prstGeom prst="rect">
            <a:avLst/>
          </a:prstGeom>
        </p:spPr>
        <p:txBody>
          <a:bodyPr wrap="square">
            <a:spAutoFit/>
          </a:bodyPr>
          <a:lstStyle/>
          <a:p>
            <a:r>
              <a:rPr lang="en-US" sz="2400" dirty="0"/>
              <a:t>h. Any expenses related to the personal costs of partner’s 	directors or employees;</a:t>
            </a:r>
          </a:p>
          <a:p>
            <a:r>
              <a:rPr lang="en-US" sz="2400" dirty="0"/>
              <a:t> </a:t>
            </a:r>
            <a:r>
              <a:rPr lang="en-US" sz="2400" dirty="0" err="1"/>
              <a:t>i</a:t>
            </a:r>
            <a:r>
              <a:rPr lang="en-US" sz="2400" dirty="0"/>
              <a:t>. Expenses incurred where the title on purchases is not in the 	name of the partner;</a:t>
            </a:r>
          </a:p>
          <a:p>
            <a:r>
              <a:rPr lang="en-US" sz="2400" dirty="0"/>
              <a:t>j. Expenses that are not-compliant with the partner’s rules and 	guidelines;</a:t>
            </a:r>
          </a:p>
          <a:p>
            <a:r>
              <a:rPr lang="en-US" sz="2400" dirty="0"/>
              <a:t>k. Any expense that has been funded by another donor or 	organization;</a:t>
            </a:r>
          </a:p>
          <a:p>
            <a:r>
              <a:rPr lang="en-US" sz="2400" dirty="0"/>
              <a:t>o. Expenses incurred before the agreement date, including costs 	for proposal and fund raising;</a:t>
            </a:r>
          </a:p>
        </p:txBody>
      </p:sp>
    </p:spTree>
    <p:extLst>
      <p:ext uri="{BB962C8B-B14F-4D97-AF65-F5344CB8AC3E}">
        <p14:creationId xmlns:p14="http://schemas.microsoft.com/office/powerpoint/2010/main" val="3346908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a:xfrm>
            <a:off x="0" y="0"/>
            <a:ext cx="9144000" cy="1143000"/>
          </a:xfrm>
        </p:spPr>
        <p:txBody>
          <a:bodyPr/>
          <a:lstStyle/>
          <a:p>
            <a:r>
              <a:rPr lang="en-US" dirty="0"/>
              <a:t>Ineligible expenditures (Cont’d)</a:t>
            </a:r>
          </a:p>
        </p:txBody>
      </p:sp>
      <p:sp>
        <p:nvSpPr>
          <p:cNvPr id="3" name="Rectangle 2">
            <a:extLst>
              <a:ext uri="{FF2B5EF4-FFF2-40B4-BE49-F238E27FC236}">
                <a16:creationId xmlns:a16="http://schemas.microsoft.com/office/drawing/2014/main" id="{1CF78EE8-620C-4B76-A541-5C73098D2840}"/>
              </a:ext>
            </a:extLst>
          </p:cNvPr>
          <p:cNvSpPr/>
          <p:nvPr/>
        </p:nvSpPr>
        <p:spPr>
          <a:xfrm>
            <a:off x="409754" y="1914708"/>
            <a:ext cx="8324491" cy="4154984"/>
          </a:xfrm>
          <a:prstGeom prst="rect">
            <a:avLst/>
          </a:prstGeom>
        </p:spPr>
        <p:txBody>
          <a:bodyPr wrap="square">
            <a:spAutoFit/>
          </a:bodyPr>
          <a:lstStyle/>
          <a:p>
            <a:r>
              <a:rPr lang="en-US" sz="2400" dirty="0"/>
              <a:t>p. DSA or subsistence costs are covered by another source of 	funding or organization or reported amount differ from 	actual reimbursement to traveler.</a:t>
            </a:r>
          </a:p>
          <a:p>
            <a:r>
              <a:rPr lang="en-US" sz="2400" dirty="0"/>
              <a:t>q. Office repair and maintenance (unless expressly provided for 	in the programme document budget for purposes of 	security);</a:t>
            </a:r>
          </a:p>
          <a:p>
            <a:r>
              <a:rPr lang="en-US" sz="2400" dirty="0"/>
              <a:t>r. Expenses claimed that represent </a:t>
            </a:r>
            <a:r>
              <a:rPr lang="en-US" sz="2400" dirty="0">
                <a:highlight>
                  <a:srgbClr val="FFFF00"/>
                </a:highlight>
              </a:rPr>
              <a:t>accruals and not actual </a:t>
            </a:r>
            <a:r>
              <a:rPr lang="en-US" sz="2400" dirty="0"/>
              <a:t>costs, 	such as depreciation expense and other post-	employment employee benefit accruals; accruals related 	to timing of payment or standard employee benefits, 	including pension </a:t>
            </a:r>
            <a:r>
              <a:rPr lang="en-US" sz="2400"/>
              <a:t>are ineligible </a:t>
            </a:r>
            <a:r>
              <a:rPr lang="en-US" sz="2400" dirty="0"/>
              <a:t>expenditures;</a:t>
            </a:r>
          </a:p>
        </p:txBody>
      </p:sp>
    </p:spTree>
    <p:extLst>
      <p:ext uri="{BB962C8B-B14F-4D97-AF65-F5344CB8AC3E}">
        <p14:creationId xmlns:p14="http://schemas.microsoft.com/office/powerpoint/2010/main" val="809681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a:xfrm>
            <a:off x="0" y="0"/>
            <a:ext cx="9144000" cy="1143000"/>
          </a:xfrm>
        </p:spPr>
        <p:txBody>
          <a:bodyPr/>
          <a:lstStyle/>
          <a:p>
            <a:r>
              <a:rPr lang="en-US" dirty="0"/>
              <a:t>Ineligible expenditures (Cont’d)</a:t>
            </a:r>
          </a:p>
        </p:txBody>
      </p:sp>
      <p:sp>
        <p:nvSpPr>
          <p:cNvPr id="3" name="Rectangle 2">
            <a:extLst>
              <a:ext uri="{FF2B5EF4-FFF2-40B4-BE49-F238E27FC236}">
                <a16:creationId xmlns:a16="http://schemas.microsoft.com/office/drawing/2014/main" id="{1CF78EE8-620C-4B76-A541-5C73098D2840}"/>
              </a:ext>
            </a:extLst>
          </p:cNvPr>
          <p:cNvSpPr/>
          <p:nvPr/>
        </p:nvSpPr>
        <p:spPr>
          <a:xfrm>
            <a:off x="409754" y="2159806"/>
            <a:ext cx="8324491" cy="2000548"/>
          </a:xfrm>
          <a:prstGeom prst="rect">
            <a:avLst/>
          </a:prstGeom>
        </p:spPr>
        <p:txBody>
          <a:bodyPr wrap="square">
            <a:spAutoFit/>
          </a:bodyPr>
          <a:lstStyle/>
          <a:p>
            <a:r>
              <a:rPr lang="en-US" sz="2800" dirty="0"/>
              <a:t>s. </a:t>
            </a:r>
            <a:r>
              <a:rPr lang="en-US" sz="2400" dirty="0"/>
              <a:t>Employee and management bonuses;</a:t>
            </a:r>
          </a:p>
          <a:p>
            <a:r>
              <a:rPr lang="en-US" sz="2400" dirty="0"/>
              <a:t>t. Any expenses that are unreasonable compared to the national 	prevalent rates and prices;</a:t>
            </a:r>
          </a:p>
          <a:p>
            <a:r>
              <a:rPr lang="en-US" sz="2400" dirty="0"/>
              <a:t>u. Any expenses that are illegal or prohibited by local laws and 	regulations, including bribery; </a:t>
            </a:r>
          </a:p>
        </p:txBody>
      </p:sp>
    </p:spTree>
    <p:extLst>
      <p:ext uri="{BB962C8B-B14F-4D97-AF65-F5344CB8AC3E}">
        <p14:creationId xmlns:p14="http://schemas.microsoft.com/office/powerpoint/2010/main" val="1925580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2384982"/>
            <a:ext cx="9144000" cy="1791092"/>
          </a:xfrm>
        </p:spPr>
        <p:txBody>
          <a:bodyPr/>
          <a:lstStyle/>
          <a:p>
            <a:r>
              <a:rPr lang="en-US" dirty="0"/>
              <a:t>Submission of Spot Check report</a:t>
            </a:r>
          </a:p>
        </p:txBody>
      </p:sp>
    </p:spTree>
    <p:extLst>
      <p:ext uri="{BB962C8B-B14F-4D97-AF65-F5344CB8AC3E}">
        <p14:creationId xmlns:p14="http://schemas.microsoft.com/office/powerpoint/2010/main" val="2564997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p:txBody>
          <a:bodyPr/>
          <a:lstStyle/>
          <a:p>
            <a:r>
              <a:rPr lang="en-US" dirty="0"/>
              <a:t>Submission of Spot Check report</a:t>
            </a:r>
          </a:p>
        </p:txBody>
      </p:sp>
      <p:sp>
        <p:nvSpPr>
          <p:cNvPr id="7" name="Rectangle 6">
            <a:extLst>
              <a:ext uri="{FF2B5EF4-FFF2-40B4-BE49-F238E27FC236}">
                <a16:creationId xmlns:a16="http://schemas.microsoft.com/office/drawing/2014/main" id="{B1AD8300-5B12-4539-BB6F-483B24FB6CDB}"/>
              </a:ext>
            </a:extLst>
          </p:cNvPr>
          <p:cNvSpPr/>
          <p:nvPr/>
        </p:nvSpPr>
        <p:spPr>
          <a:xfrm>
            <a:off x="243378" y="1610960"/>
            <a:ext cx="8071063" cy="1077218"/>
          </a:xfrm>
          <a:prstGeom prst="rect">
            <a:avLst/>
          </a:prstGeom>
        </p:spPr>
        <p:txBody>
          <a:bodyPr wrap="square">
            <a:spAutoFit/>
          </a:bodyPr>
          <a:lstStyle/>
          <a:p>
            <a:pPr marL="457200" indent="-457200">
              <a:buFontTx/>
              <a:buChar char="-"/>
            </a:pPr>
            <a:r>
              <a:rPr lang="en-US" sz="3200" dirty="0">
                <a:solidFill>
                  <a:srgbClr val="1F497D"/>
                </a:solidFill>
              </a:rPr>
              <a:t>Detailed Findings and Recommendations</a:t>
            </a:r>
          </a:p>
          <a:p>
            <a:pPr marL="457200" indent="-457200">
              <a:buFontTx/>
              <a:buChar char="-"/>
            </a:pPr>
            <a:r>
              <a:rPr lang="en-US" sz="3200" dirty="0">
                <a:solidFill>
                  <a:srgbClr val="1F497D"/>
                </a:solidFill>
              </a:rPr>
              <a:t>Spot Check Report</a:t>
            </a:r>
          </a:p>
        </p:txBody>
      </p:sp>
      <p:graphicFrame>
        <p:nvGraphicFramePr>
          <p:cNvPr id="9" name="Object 8">
            <a:extLst>
              <a:ext uri="{FF2B5EF4-FFF2-40B4-BE49-F238E27FC236}">
                <a16:creationId xmlns:a16="http://schemas.microsoft.com/office/drawing/2014/main" id="{32A68E29-99AB-446E-8846-86D4C462E2F7}"/>
              </a:ext>
            </a:extLst>
          </p:cNvPr>
          <p:cNvGraphicFramePr>
            <a:graphicFrameLocks noChangeAspect="1"/>
          </p:cNvGraphicFramePr>
          <p:nvPr>
            <p:extLst>
              <p:ext uri="{D42A27DB-BD31-4B8C-83A1-F6EECF244321}">
                <p14:modId xmlns:p14="http://schemas.microsoft.com/office/powerpoint/2010/main" val="1872797003"/>
              </p:ext>
            </p:extLst>
          </p:nvPr>
        </p:nvGraphicFramePr>
        <p:xfrm>
          <a:off x="1909830" y="3245766"/>
          <a:ext cx="834706" cy="1181231"/>
        </p:xfrm>
        <a:graphic>
          <a:graphicData uri="http://schemas.openxmlformats.org/presentationml/2006/ole">
            <mc:AlternateContent xmlns:mc="http://schemas.openxmlformats.org/markup-compatibility/2006">
              <mc:Choice xmlns:v="urn:schemas-microsoft-com:vml" Requires="v">
                <p:oleObj spid="_x0000_s1089" name="Acrobat Document" r:id="rId4" imgW="5667110" imgH="8019919" progId="Acrobat.Document.11">
                  <p:embed/>
                </p:oleObj>
              </mc:Choice>
              <mc:Fallback>
                <p:oleObj name="Acrobat Document" r:id="rId4" imgW="5667110" imgH="8019919" progId="Acrobat.Document.11">
                  <p:embed/>
                  <p:pic>
                    <p:nvPicPr>
                      <p:cNvPr id="0" name=""/>
                      <p:cNvPicPr/>
                      <p:nvPr/>
                    </p:nvPicPr>
                    <p:blipFill>
                      <a:blip r:embed="rId5"/>
                      <a:stretch>
                        <a:fillRect/>
                      </a:stretch>
                    </p:blipFill>
                    <p:spPr>
                      <a:xfrm>
                        <a:off x="1909830" y="3245766"/>
                        <a:ext cx="834706" cy="1181231"/>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449C9B3A-9083-4A09-8B25-BE25D3F7AF67}"/>
              </a:ext>
            </a:extLst>
          </p:cNvPr>
          <p:cNvGraphicFramePr>
            <a:graphicFrameLocks noChangeAspect="1"/>
          </p:cNvGraphicFramePr>
          <p:nvPr>
            <p:extLst>
              <p:ext uri="{D42A27DB-BD31-4B8C-83A1-F6EECF244321}">
                <p14:modId xmlns:p14="http://schemas.microsoft.com/office/powerpoint/2010/main" val="1891743232"/>
              </p:ext>
            </p:extLst>
          </p:nvPr>
        </p:nvGraphicFramePr>
        <p:xfrm>
          <a:off x="1668544" y="3156137"/>
          <a:ext cx="1823488" cy="1608215"/>
        </p:xfrm>
        <a:graphic>
          <a:graphicData uri="http://schemas.openxmlformats.org/presentationml/2006/ole">
            <mc:AlternateContent xmlns:mc="http://schemas.openxmlformats.org/markup-compatibility/2006">
              <mc:Choice xmlns:v="urn:schemas-microsoft-com:vml" Requires="v">
                <p:oleObj spid="_x0000_s1090" name="Document" showAsIcon="1" r:id="rId6" imgW="914400" imgH="806400" progId="Word.Document.12">
                  <p:embed/>
                </p:oleObj>
              </mc:Choice>
              <mc:Fallback>
                <p:oleObj name="Document" showAsIcon="1" r:id="rId6" imgW="914400" imgH="806400" progId="Word.Document.12">
                  <p:embed/>
                  <p:pic>
                    <p:nvPicPr>
                      <p:cNvPr id="0" name=""/>
                      <p:cNvPicPr/>
                      <p:nvPr/>
                    </p:nvPicPr>
                    <p:blipFill>
                      <a:blip r:embed="rId7"/>
                      <a:stretch>
                        <a:fillRect/>
                      </a:stretch>
                    </p:blipFill>
                    <p:spPr>
                      <a:xfrm>
                        <a:off x="1668544" y="3156137"/>
                        <a:ext cx="1823488" cy="160821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0C84E812-7AA4-47BB-9285-DEC7F0824E1F}"/>
              </a:ext>
            </a:extLst>
          </p:cNvPr>
          <p:cNvGraphicFramePr>
            <a:graphicFrameLocks noChangeAspect="1"/>
          </p:cNvGraphicFramePr>
          <p:nvPr>
            <p:extLst>
              <p:ext uri="{D42A27DB-BD31-4B8C-83A1-F6EECF244321}">
                <p14:modId xmlns:p14="http://schemas.microsoft.com/office/powerpoint/2010/main" val="574765423"/>
              </p:ext>
            </p:extLst>
          </p:nvPr>
        </p:nvGraphicFramePr>
        <p:xfrm>
          <a:off x="4572001" y="3156137"/>
          <a:ext cx="1823488" cy="1608215"/>
        </p:xfrm>
        <a:graphic>
          <a:graphicData uri="http://schemas.openxmlformats.org/presentationml/2006/ole">
            <mc:AlternateContent xmlns:mc="http://schemas.openxmlformats.org/markup-compatibility/2006">
              <mc:Choice xmlns:v="urn:schemas-microsoft-com:vml" Requires="v">
                <p:oleObj spid="_x0000_s1091" name="Document" showAsIcon="1" r:id="rId8" imgW="914400" imgH="806400" progId="Word.Document.12">
                  <p:embed/>
                </p:oleObj>
              </mc:Choice>
              <mc:Fallback>
                <p:oleObj name="Document" showAsIcon="1" r:id="rId8" imgW="914400" imgH="806400" progId="Word.Document.12">
                  <p:embed/>
                  <p:pic>
                    <p:nvPicPr>
                      <p:cNvPr id="0" name=""/>
                      <p:cNvPicPr/>
                      <p:nvPr/>
                    </p:nvPicPr>
                    <p:blipFill>
                      <a:blip r:embed="rId9"/>
                      <a:stretch>
                        <a:fillRect/>
                      </a:stretch>
                    </p:blipFill>
                    <p:spPr>
                      <a:xfrm>
                        <a:off x="4572001" y="3156137"/>
                        <a:ext cx="1823488" cy="1608215"/>
                      </a:xfrm>
                      <a:prstGeom prst="rect">
                        <a:avLst/>
                      </a:prstGeom>
                    </p:spPr>
                  </p:pic>
                </p:oleObj>
              </mc:Fallback>
            </mc:AlternateContent>
          </a:graphicData>
        </a:graphic>
      </p:graphicFrame>
    </p:spTree>
    <p:extLst>
      <p:ext uri="{BB962C8B-B14F-4D97-AF65-F5344CB8AC3E}">
        <p14:creationId xmlns:p14="http://schemas.microsoft.com/office/powerpoint/2010/main" val="1903129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Background of Spot check</a:t>
            </a:r>
          </a:p>
        </p:txBody>
      </p:sp>
      <p:sp>
        <p:nvSpPr>
          <p:cNvPr id="2" name="Rectangle 1"/>
          <p:cNvSpPr/>
          <p:nvPr/>
        </p:nvSpPr>
        <p:spPr>
          <a:xfrm>
            <a:off x="250825" y="1515387"/>
            <a:ext cx="8208963" cy="523220"/>
          </a:xfrm>
          <a:prstGeom prst="rect">
            <a:avLst/>
          </a:prstGeom>
        </p:spPr>
        <p:txBody>
          <a:bodyPr>
            <a:spAutoFit/>
          </a:bodyPr>
          <a:lstStyle/>
          <a:p>
            <a:pPr marL="514350" lvl="0" indent="-514350">
              <a:buFont typeface="+mj-lt"/>
              <a:buAutoNum type="arabicPeriod"/>
            </a:pPr>
            <a:endParaRPr lang="en-US" sz="2800" dirty="0">
              <a:solidFill>
                <a:srgbClr val="1F497D"/>
              </a:solidFill>
            </a:endParaRPr>
          </a:p>
        </p:txBody>
      </p:sp>
      <p:sp>
        <p:nvSpPr>
          <p:cNvPr id="4" name="Rectangle 3">
            <a:extLst>
              <a:ext uri="{FF2B5EF4-FFF2-40B4-BE49-F238E27FC236}">
                <a16:creationId xmlns:a16="http://schemas.microsoft.com/office/drawing/2014/main" id="{D00EE3C1-5C10-4EA0-B13A-319B64BECFBB}"/>
              </a:ext>
            </a:extLst>
          </p:cNvPr>
          <p:cNvSpPr/>
          <p:nvPr/>
        </p:nvSpPr>
        <p:spPr>
          <a:xfrm>
            <a:off x="490193" y="1515387"/>
            <a:ext cx="8208963" cy="4401205"/>
          </a:xfrm>
          <a:prstGeom prst="rect">
            <a:avLst/>
          </a:prstGeom>
        </p:spPr>
        <p:txBody>
          <a:bodyPr wrap="square">
            <a:spAutoFit/>
          </a:bodyPr>
          <a:lstStyle/>
          <a:p>
            <a:r>
              <a:rPr lang="en-US" sz="2800" dirty="0"/>
              <a:t>- A review of financial records to obtain reasonable assurance that amounts reported by implementation partners on the FACE form are accurate.  </a:t>
            </a:r>
          </a:p>
          <a:p>
            <a:r>
              <a:rPr lang="en-US" sz="2800" dirty="0"/>
              <a:t>- Spot checks are performed in the office of implementing partners where financial records are kept. </a:t>
            </a:r>
          </a:p>
          <a:p>
            <a:r>
              <a:rPr lang="en-US" sz="2800" dirty="0"/>
              <a:t>- Spot checks are not audits therefore the extent of expense testing is generally lower (i.e. a single FACE form or quarter) than what would be undertaken during an audit.</a:t>
            </a:r>
          </a:p>
        </p:txBody>
      </p:sp>
    </p:spTree>
    <p:extLst>
      <p:ext uri="{BB962C8B-B14F-4D97-AF65-F5344CB8AC3E}">
        <p14:creationId xmlns:p14="http://schemas.microsoft.com/office/powerpoint/2010/main" val="3109194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2384982"/>
            <a:ext cx="9144000" cy="1791092"/>
          </a:xfrm>
        </p:spPr>
        <p:txBody>
          <a:bodyPr/>
          <a:lstStyle/>
          <a:p>
            <a:pPr algn="ctr"/>
            <a:r>
              <a:rPr lang="en-US" dirty="0"/>
              <a:t>Exit Meeting</a:t>
            </a:r>
          </a:p>
        </p:txBody>
      </p:sp>
    </p:spTree>
    <p:extLst>
      <p:ext uri="{BB962C8B-B14F-4D97-AF65-F5344CB8AC3E}">
        <p14:creationId xmlns:p14="http://schemas.microsoft.com/office/powerpoint/2010/main" val="1530441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p:txBody>
          <a:bodyPr/>
          <a:lstStyle/>
          <a:p>
            <a:r>
              <a:rPr lang="en-US" dirty="0"/>
              <a:t>Exit meeting</a:t>
            </a:r>
          </a:p>
        </p:txBody>
      </p:sp>
      <p:sp>
        <p:nvSpPr>
          <p:cNvPr id="7" name="Rectangle 6">
            <a:extLst>
              <a:ext uri="{FF2B5EF4-FFF2-40B4-BE49-F238E27FC236}">
                <a16:creationId xmlns:a16="http://schemas.microsoft.com/office/drawing/2014/main" id="{FEBFA6DB-EBA5-44E3-AC1B-59AE9FE873CD}"/>
              </a:ext>
            </a:extLst>
          </p:cNvPr>
          <p:cNvSpPr/>
          <p:nvPr/>
        </p:nvSpPr>
        <p:spPr>
          <a:xfrm>
            <a:off x="405354" y="1335881"/>
            <a:ext cx="8035335" cy="1200329"/>
          </a:xfrm>
          <a:prstGeom prst="rect">
            <a:avLst/>
          </a:prstGeom>
        </p:spPr>
        <p:txBody>
          <a:bodyPr wrap="square">
            <a:spAutoFit/>
          </a:bodyPr>
          <a:lstStyle/>
          <a:p>
            <a:r>
              <a:rPr lang="en-US" sz="2400" dirty="0">
                <a:solidFill>
                  <a:srgbClr val="1F497D"/>
                </a:solidFill>
              </a:rPr>
              <a:t>After performing the Spot Check, spot check team usually conduct an Exit Meeting with IP’s responsible person. (IP’s project team)</a:t>
            </a:r>
          </a:p>
        </p:txBody>
      </p:sp>
      <p:sp>
        <p:nvSpPr>
          <p:cNvPr id="3" name="Rectangle 2">
            <a:extLst>
              <a:ext uri="{FF2B5EF4-FFF2-40B4-BE49-F238E27FC236}">
                <a16:creationId xmlns:a16="http://schemas.microsoft.com/office/drawing/2014/main" id="{DCB8BCE5-F62A-431E-B973-906EE54496A7}"/>
              </a:ext>
            </a:extLst>
          </p:cNvPr>
          <p:cNvSpPr/>
          <p:nvPr/>
        </p:nvSpPr>
        <p:spPr>
          <a:xfrm>
            <a:off x="405354" y="3024903"/>
            <a:ext cx="8135332" cy="2554545"/>
          </a:xfrm>
          <a:prstGeom prst="rect">
            <a:avLst/>
          </a:prstGeom>
        </p:spPr>
        <p:txBody>
          <a:bodyPr wrap="square">
            <a:spAutoFit/>
          </a:bodyPr>
          <a:lstStyle/>
          <a:p>
            <a:pPr algn="ctr"/>
            <a:r>
              <a:rPr lang="en-US" sz="3200" dirty="0">
                <a:solidFill>
                  <a:schemeClr val="accent5">
                    <a:lumMod val="50000"/>
                  </a:schemeClr>
                </a:solidFill>
              </a:rPr>
              <a:t>The purpose of the exit meeting is to obtain a common understanding of the financial findings and related risk to the programme implementation and achievement of results and agree on risk mitigating measures.</a:t>
            </a:r>
          </a:p>
        </p:txBody>
      </p:sp>
    </p:spTree>
    <p:extLst>
      <p:ext uri="{BB962C8B-B14F-4D97-AF65-F5344CB8AC3E}">
        <p14:creationId xmlns:p14="http://schemas.microsoft.com/office/powerpoint/2010/main" val="4215774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p:txBody>
          <a:bodyPr>
            <a:normAutofit fontScale="90000"/>
          </a:bodyPr>
          <a:lstStyle/>
          <a:p>
            <a:r>
              <a:rPr lang="en-US" sz="4000" dirty="0">
                <a:solidFill>
                  <a:schemeClr val="bg1"/>
                </a:solidFill>
              </a:rPr>
              <a:t>Detailed Findings and Recommendations</a:t>
            </a:r>
            <a:br>
              <a:rPr lang="en-US" sz="4000" dirty="0">
                <a:solidFill>
                  <a:srgbClr val="1F497D"/>
                </a:solidFill>
              </a:rPr>
            </a:br>
            <a:endParaRPr lang="en-US" dirty="0"/>
          </a:p>
        </p:txBody>
      </p:sp>
      <p:sp>
        <p:nvSpPr>
          <p:cNvPr id="7" name="Rectangle 6">
            <a:extLst>
              <a:ext uri="{FF2B5EF4-FFF2-40B4-BE49-F238E27FC236}">
                <a16:creationId xmlns:a16="http://schemas.microsoft.com/office/drawing/2014/main" id="{B1AD8300-5B12-4539-BB6F-483B24FB6CDB}"/>
              </a:ext>
            </a:extLst>
          </p:cNvPr>
          <p:cNvSpPr/>
          <p:nvPr/>
        </p:nvSpPr>
        <p:spPr>
          <a:xfrm>
            <a:off x="443060" y="1289953"/>
            <a:ext cx="8257880" cy="4278094"/>
          </a:xfrm>
          <a:prstGeom prst="rect">
            <a:avLst/>
          </a:prstGeom>
        </p:spPr>
        <p:txBody>
          <a:bodyPr wrap="square">
            <a:spAutoFit/>
          </a:bodyPr>
          <a:lstStyle/>
          <a:p>
            <a:r>
              <a:rPr lang="en-US" sz="3200" dirty="0">
                <a:solidFill>
                  <a:srgbClr val="1F497D"/>
                </a:solidFill>
                <a:highlight>
                  <a:srgbClr val="FFFF00"/>
                </a:highlight>
              </a:rPr>
              <a:t>Category of observation:</a:t>
            </a:r>
          </a:p>
          <a:p>
            <a:r>
              <a:rPr lang="en-US" sz="2000" dirty="0">
                <a:solidFill>
                  <a:srgbClr val="1F497D"/>
                </a:solidFill>
              </a:rPr>
              <a:t>1.	Missing or inadequate documentation</a:t>
            </a:r>
          </a:p>
          <a:p>
            <a:r>
              <a:rPr lang="en-US" sz="2000" dirty="0">
                <a:solidFill>
                  <a:srgbClr val="1F497D"/>
                </a:solidFill>
              </a:rPr>
              <a:t>2.	Error in calculating or recording the expenditure</a:t>
            </a:r>
          </a:p>
          <a:p>
            <a:r>
              <a:rPr lang="en-US" sz="2000" dirty="0">
                <a:solidFill>
                  <a:srgbClr val="1F497D"/>
                </a:solidFill>
              </a:rPr>
              <a:t>3.	Expenditure not related to the programme or activity</a:t>
            </a:r>
          </a:p>
          <a:p>
            <a:r>
              <a:rPr lang="en-US" sz="2000" dirty="0">
                <a:solidFill>
                  <a:srgbClr val="1F497D"/>
                </a:solidFill>
              </a:rPr>
              <a:t>4.	Expenditure exceeds the approved budget rate or amount</a:t>
            </a:r>
          </a:p>
          <a:p>
            <a:r>
              <a:rPr lang="en-US" sz="2000" dirty="0">
                <a:solidFill>
                  <a:srgbClr val="1F497D"/>
                </a:solidFill>
              </a:rPr>
              <a:t>5.	Expenditure incurred outside the agreement period</a:t>
            </a:r>
          </a:p>
          <a:p>
            <a:r>
              <a:rPr lang="en-US" sz="2000" dirty="0">
                <a:solidFill>
                  <a:srgbClr val="1F497D"/>
                </a:solidFill>
              </a:rPr>
              <a:t>6.	Expenditure not recorded in the correct period or FACE form</a:t>
            </a:r>
          </a:p>
          <a:p>
            <a:r>
              <a:rPr lang="en-US" sz="2000" dirty="0">
                <a:solidFill>
                  <a:srgbClr val="1F497D"/>
                </a:solidFill>
              </a:rPr>
              <a:t>7.	Expenditure not approved as per IP policy</a:t>
            </a:r>
          </a:p>
          <a:p>
            <a:r>
              <a:rPr lang="en-US" sz="2000" dirty="0">
                <a:solidFill>
                  <a:srgbClr val="1F497D"/>
                </a:solidFill>
              </a:rPr>
              <a:t>8.	Expenditure not compliant with tax, legal or other regulations</a:t>
            </a:r>
          </a:p>
          <a:p>
            <a:r>
              <a:rPr lang="en-US" sz="2000" dirty="0">
                <a:solidFill>
                  <a:srgbClr val="1F497D"/>
                </a:solidFill>
              </a:rPr>
              <a:t>9.	Lack of proof that the expenditure was incurred or no proof of 	payment</a:t>
            </a:r>
          </a:p>
          <a:p>
            <a:r>
              <a:rPr lang="en-US" sz="2000" dirty="0">
                <a:solidFill>
                  <a:srgbClr val="1F497D"/>
                </a:solidFill>
              </a:rPr>
              <a:t>10.	Potential fraud or other irregularity</a:t>
            </a:r>
          </a:p>
          <a:p>
            <a:r>
              <a:rPr lang="en-US" sz="2000" dirty="0">
                <a:solidFill>
                  <a:srgbClr val="1F497D"/>
                </a:solidFill>
              </a:rPr>
              <a:t>11.	Other (specify)</a:t>
            </a:r>
            <a:endParaRPr lang="en-US" sz="3200" dirty="0">
              <a:solidFill>
                <a:srgbClr val="1F497D"/>
              </a:solidFill>
            </a:endParaRPr>
          </a:p>
        </p:txBody>
      </p:sp>
    </p:spTree>
    <p:extLst>
      <p:ext uri="{BB962C8B-B14F-4D97-AF65-F5344CB8AC3E}">
        <p14:creationId xmlns:p14="http://schemas.microsoft.com/office/powerpoint/2010/main" val="15746357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54F7D-AFD5-4588-9702-9FCC384B9E0D}"/>
              </a:ext>
            </a:extLst>
          </p:cNvPr>
          <p:cNvSpPr>
            <a:spLocks noGrp="1"/>
          </p:cNvSpPr>
          <p:nvPr>
            <p:ph type="ctrTitle"/>
          </p:nvPr>
        </p:nvSpPr>
        <p:spPr>
          <a:xfrm>
            <a:off x="593890" y="534973"/>
            <a:ext cx="6352880" cy="1954306"/>
          </a:xfrm>
        </p:spPr>
        <p:txBody>
          <a:bodyPr>
            <a:normAutofit fontScale="90000"/>
          </a:bodyPr>
          <a:lstStyle/>
          <a:p>
            <a:pPr algn="l"/>
            <a:r>
              <a:rPr lang="en-US" dirty="0"/>
              <a:t>Example of findings and observations of Spot Check</a:t>
            </a:r>
          </a:p>
        </p:txBody>
      </p:sp>
      <p:graphicFrame>
        <p:nvGraphicFramePr>
          <p:cNvPr id="3" name="Object 2">
            <a:extLst>
              <a:ext uri="{FF2B5EF4-FFF2-40B4-BE49-F238E27FC236}">
                <a16:creationId xmlns:a16="http://schemas.microsoft.com/office/drawing/2014/main" id="{F3EF1780-FE5A-4424-B2B3-EC098759D092}"/>
              </a:ext>
            </a:extLst>
          </p:cNvPr>
          <p:cNvGraphicFramePr>
            <a:graphicFrameLocks noChangeAspect="1"/>
          </p:cNvGraphicFramePr>
          <p:nvPr>
            <p:extLst>
              <p:ext uri="{D42A27DB-BD31-4B8C-83A1-F6EECF244321}">
                <p14:modId xmlns:p14="http://schemas.microsoft.com/office/powerpoint/2010/main" val="203832756"/>
              </p:ext>
            </p:extLst>
          </p:nvPr>
        </p:nvGraphicFramePr>
        <p:xfrm>
          <a:off x="2446255" y="3572664"/>
          <a:ext cx="1805233" cy="1592115"/>
        </p:xfrm>
        <a:graphic>
          <a:graphicData uri="http://schemas.openxmlformats.org/presentationml/2006/ole">
            <mc:AlternateContent xmlns:mc="http://schemas.openxmlformats.org/markup-compatibility/2006">
              <mc:Choice xmlns:v="urn:schemas-microsoft-com:vml" Requires="v">
                <p:oleObj spid="_x0000_s2067" name="Document" showAsIcon="1" r:id="rId3" imgW="914400" imgH="806400" progId="Word.Document.12">
                  <p:embed/>
                </p:oleObj>
              </mc:Choice>
              <mc:Fallback>
                <p:oleObj name="Document" showAsIcon="1" r:id="rId3" imgW="914400" imgH="806400" progId="Word.Document.12">
                  <p:embed/>
                  <p:pic>
                    <p:nvPicPr>
                      <p:cNvPr id="0" name=""/>
                      <p:cNvPicPr/>
                      <p:nvPr/>
                    </p:nvPicPr>
                    <p:blipFill>
                      <a:blip r:embed="rId4"/>
                      <a:stretch>
                        <a:fillRect/>
                      </a:stretch>
                    </p:blipFill>
                    <p:spPr>
                      <a:xfrm>
                        <a:off x="2446255" y="3572664"/>
                        <a:ext cx="1805233" cy="1592115"/>
                      </a:xfrm>
                      <a:prstGeom prst="rect">
                        <a:avLst/>
                      </a:prstGeom>
                    </p:spPr>
                  </p:pic>
                </p:oleObj>
              </mc:Fallback>
            </mc:AlternateContent>
          </a:graphicData>
        </a:graphic>
      </p:graphicFrame>
    </p:spTree>
    <p:extLst>
      <p:ext uri="{BB962C8B-B14F-4D97-AF65-F5344CB8AC3E}">
        <p14:creationId xmlns:p14="http://schemas.microsoft.com/office/powerpoint/2010/main" val="1462159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6" name="Title 5"/>
          <p:cNvSpPr>
            <a:spLocks noGrp="1"/>
          </p:cNvSpPr>
          <p:nvPr>
            <p:ph type="title"/>
          </p:nvPr>
        </p:nvSpPr>
        <p:spPr/>
        <p:txBody>
          <a:bodyPr/>
          <a:lstStyle/>
          <a:p>
            <a:r>
              <a:rPr lang="en-US" dirty="0"/>
              <a:t>Submission of Spot Check report</a:t>
            </a:r>
          </a:p>
        </p:txBody>
      </p:sp>
      <p:sp>
        <p:nvSpPr>
          <p:cNvPr id="7" name="Rectangle 6">
            <a:extLst>
              <a:ext uri="{FF2B5EF4-FFF2-40B4-BE49-F238E27FC236}">
                <a16:creationId xmlns:a16="http://schemas.microsoft.com/office/drawing/2014/main" id="{B1AD8300-5B12-4539-BB6F-483B24FB6CDB}"/>
              </a:ext>
            </a:extLst>
          </p:cNvPr>
          <p:cNvSpPr/>
          <p:nvPr/>
        </p:nvSpPr>
        <p:spPr>
          <a:xfrm>
            <a:off x="318792" y="1259175"/>
            <a:ext cx="8071063" cy="4339650"/>
          </a:xfrm>
          <a:prstGeom prst="rect">
            <a:avLst/>
          </a:prstGeom>
        </p:spPr>
        <p:txBody>
          <a:bodyPr wrap="square">
            <a:spAutoFit/>
          </a:bodyPr>
          <a:lstStyle/>
          <a:p>
            <a:r>
              <a:rPr lang="en-US" sz="3200" b="1" dirty="0">
                <a:solidFill>
                  <a:srgbClr val="1F497D"/>
                </a:solidFill>
                <a:highlight>
                  <a:srgbClr val="FFFF00"/>
                </a:highlight>
              </a:rPr>
              <a:t>Priority Rating:</a:t>
            </a:r>
          </a:p>
          <a:p>
            <a:endParaRPr lang="en-US" sz="2000" dirty="0">
              <a:solidFill>
                <a:srgbClr val="1F497D"/>
              </a:solidFill>
            </a:endParaRPr>
          </a:p>
          <a:p>
            <a:pPr marL="457200" indent="-457200">
              <a:buFontTx/>
              <a:buChar char="-"/>
            </a:pPr>
            <a:r>
              <a:rPr lang="en-US" sz="2000" dirty="0">
                <a:solidFill>
                  <a:srgbClr val="1F497D"/>
                </a:solidFill>
              </a:rPr>
              <a:t>1.	</a:t>
            </a:r>
            <a:r>
              <a:rPr lang="en-US" sz="2800" dirty="0">
                <a:solidFill>
                  <a:srgbClr val="1F497D"/>
                </a:solidFill>
              </a:rPr>
              <a:t>High: Action that is considered imperative to ensure that the agency is not exposed to high risks (i.e. failure to take action could result in major consequences and issues).</a:t>
            </a:r>
          </a:p>
          <a:p>
            <a:pPr marL="457200" indent="-457200">
              <a:buFontTx/>
              <a:buChar char="-"/>
            </a:pPr>
            <a:endParaRPr lang="en-US" sz="2800" dirty="0">
              <a:solidFill>
                <a:srgbClr val="1F497D"/>
              </a:solidFill>
            </a:endParaRPr>
          </a:p>
          <a:p>
            <a:pPr marL="457200" indent="-457200">
              <a:buFontTx/>
              <a:buChar char="-"/>
            </a:pPr>
            <a:r>
              <a:rPr lang="en-US" sz="2800" dirty="0">
                <a:solidFill>
                  <a:srgbClr val="1F497D"/>
                </a:solidFill>
              </a:rPr>
              <a:t>2.	Low: Action that is considered desirable and should result in enhanced control or better value for money.</a:t>
            </a:r>
            <a:endParaRPr lang="en-US" sz="3200" dirty="0">
              <a:solidFill>
                <a:srgbClr val="1F497D"/>
              </a:solidFill>
            </a:endParaRPr>
          </a:p>
        </p:txBody>
      </p:sp>
    </p:spTree>
    <p:extLst>
      <p:ext uri="{BB962C8B-B14F-4D97-AF65-F5344CB8AC3E}">
        <p14:creationId xmlns:p14="http://schemas.microsoft.com/office/powerpoint/2010/main" val="2163819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 Box 4"/>
          <p:cNvSpPr txBox="1">
            <a:spLocks noChangeArrowheads="1"/>
          </p:cNvSpPr>
          <p:nvPr/>
        </p:nvSpPr>
        <p:spPr bwMode="auto">
          <a:xfrm>
            <a:off x="457200" y="3933825"/>
            <a:ext cx="6130925" cy="366713"/>
          </a:xfrm>
          <a:prstGeom prst="rect">
            <a:avLst/>
          </a:prstGeom>
          <a:noFill/>
          <a:ln w="9525">
            <a:noFill/>
            <a:miter lim="800000"/>
            <a:headEnd/>
            <a:tailEnd/>
          </a:ln>
        </p:spPr>
        <p:txBody>
          <a:bodyPr>
            <a:spAutoFit/>
          </a:bodyPr>
          <a:lstStyle/>
          <a:p>
            <a:pPr>
              <a:spcBef>
                <a:spcPct val="50000"/>
              </a:spcBef>
            </a:pPr>
            <a:endParaRPr lang="fr-FR" dirty="0">
              <a:solidFill>
                <a:srgbClr val="000000"/>
              </a:solidFill>
            </a:endParaRPr>
          </a:p>
        </p:txBody>
      </p:sp>
      <p:sp>
        <p:nvSpPr>
          <p:cNvPr id="7" name="Title 1"/>
          <p:cNvSpPr txBox="1">
            <a:spLocks/>
          </p:cNvSpPr>
          <p:nvPr/>
        </p:nvSpPr>
        <p:spPr>
          <a:xfrm>
            <a:off x="179388" y="115888"/>
            <a:ext cx="8058150" cy="1027112"/>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defRPr/>
            </a:pPr>
            <a:endParaRPr lang="en-US" dirty="0">
              <a:solidFill>
                <a:schemeClr val="tx2"/>
              </a:solidFill>
              <a:latin typeface="+mj-lt"/>
            </a:endParaRPr>
          </a:p>
        </p:txBody>
      </p:sp>
      <p:sp>
        <p:nvSpPr>
          <p:cNvPr id="6" name="Title 1"/>
          <p:cNvSpPr txBox="1">
            <a:spLocks/>
          </p:cNvSpPr>
          <p:nvPr/>
        </p:nvSpPr>
        <p:spPr bwMode="auto">
          <a:xfrm>
            <a:off x="204788" y="133350"/>
            <a:ext cx="8229600" cy="981075"/>
          </a:xfrm>
          <a:prstGeom prst="rect">
            <a:avLst/>
          </a:prstGeom>
          <a:noFill/>
          <a:extLst/>
        </p:spPr>
        <p:txBody>
          <a:bodyPr>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defRPr/>
            </a:pPr>
            <a:endParaRPr lang="en-US" dirty="0">
              <a:solidFill>
                <a:schemeClr val="tx2"/>
              </a:solidFill>
              <a:latin typeface="+mj-lt"/>
              <a:cs typeface="Arial" charset="0"/>
            </a:endParaRPr>
          </a:p>
        </p:txBody>
      </p:sp>
      <p:sp>
        <p:nvSpPr>
          <p:cNvPr id="62468" name="Title 1"/>
          <p:cNvSpPr txBox="1">
            <a:spLocks/>
          </p:cNvSpPr>
          <p:nvPr/>
        </p:nvSpPr>
        <p:spPr bwMode="auto">
          <a:xfrm>
            <a:off x="230832" y="116632"/>
            <a:ext cx="8229600" cy="1143000"/>
          </a:xfrm>
          <a:prstGeom prst="rect">
            <a:avLst/>
          </a:prstGeom>
          <a:noFill/>
          <a:ln w="9525">
            <a:noFill/>
            <a:miter lim="800000"/>
            <a:headEnd/>
            <a:tailEnd/>
          </a:ln>
        </p:spPr>
        <p:txBody>
          <a:bodyPr anchor="ctr"/>
          <a:lstStyle/>
          <a:p>
            <a:r>
              <a:rPr lang="en-US" sz="3200" b="1" dirty="0">
                <a:solidFill>
                  <a:schemeClr val="tx2"/>
                </a:solidFill>
                <a:latin typeface="Calibri" pitchFamily="34" charset="0"/>
                <a:ea typeface="ヒラギノ角ゴ Pro W3"/>
                <a:cs typeface="ヒラギノ角ゴ Pro W3"/>
              </a:rPr>
              <a:t>Evidencing and documentation</a:t>
            </a:r>
          </a:p>
        </p:txBody>
      </p:sp>
      <p:sp>
        <p:nvSpPr>
          <p:cNvPr id="2" name="Title 1"/>
          <p:cNvSpPr>
            <a:spLocks noGrp="1"/>
          </p:cNvSpPr>
          <p:nvPr>
            <p:ph type="title"/>
          </p:nvPr>
        </p:nvSpPr>
        <p:spPr>
          <a:xfrm>
            <a:off x="0" y="0"/>
            <a:ext cx="9144000" cy="6858000"/>
          </a:xfrm>
        </p:spPr>
        <p:txBody>
          <a:bodyPr/>
          <a:lstStyle/>
          <a:p>
            <a:pPr marL="0" algn="ctr">
              <a:spcBef>
                <a:spcPts val="0"/>
              </a:spcBef>
            </a:pPr>
            <a:r>
              <a:rPr lang="en-US" sz="8000" dirty="0"/>
              <a:t>Thank You</a:t>
            </a:r>
            <a:br>
              <a:rPr lang="en-US" sz="4000" dirty="0"/>
            </a:br>
            <a:r>
              <a:rPr lang="en-US" sz="4000" dirty="0"/>
              <a:t>Discussions – Q/A</a:t>
            </a:r>
          </a:p>
        </p:txBody>
      </p:sp>
    </p:spTree>
    <p:extLst>
      <p:ext uri="{BB962C8B-B14F-4D97-AF65-F5344CB8AC3E}">
        <p14:creationId xmlns:p14="http://schemas.microsoft.com/office/powerpoint/2010/main" val="127771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7707"/>
            <a:ext cx="9144000" cy="1143000"/>
          </a:xfrm>
        </p:spPr>
        <p:txBody>
          <a:bodyPr/>
          <a:lstStyle/>
          <a:p>
            <a:r>
              <a:rPr lang="en-US" dirty="0"/>
              <a:t>Primary Objective of a Spot Check</a:t>
            </a:r>
          </a:p>
        </p:txBody>
      </p:sp>
      <p:sp>
        <p:nvSpPr>
          <p:cNvPr id="2" name="Rectangle 1"/>
          <p:cNvSpPr/>
          <p:nvPr/>
        </p:nvSpPr>
        <p:spPr>
          <a:xfrm>
            <a:off x="250825" y="1515387"/>
            <a:ext cx="8208963" cy="523220"/>
          </a:xfrm>
          <a:prstGeom prst="rect">
            <a:avLst/>
          </a:prstGeom>
        </p:spPr>
        <p:txBody>
          <a:bodyPr>
            <a:spAutoFit/>
          </a:bodyPr>
          <a:lstStyle/>
          <a:p>
            <a:pPr marL="514350" lvl="0" indent="-514350">
              <a:buFont typeface="+mj-lt"/>
              <a:buAutoNum type="arabicPeriod"/>
            </a:pPr>
            <a:endParaRPr lang="en-US" sz="2800" dirty="0">
              <a:solidFill>
                <a:srgbClr val="1F497D"/>
              </a:solidFill>
            </a:endParaRPr>
          </a:p>
        </p:txBody>
      </p:sp>
      <p:sp>
        <p:nvSpPr>
          <p:cNvPr id="4" name="Rectangle 3">
            <a:extLst>
              <a:ext uri="{FF2B5EF4-FFF2-40B4-BE49-F238E27FC236}">
                <a16:creationId xmlns:a16="http://schemas.microsoft.com/office/drawing/2014/main" id="{D00EE3C1-5C10-4EA0-B13A-319B64BECFBB}"/>
              </a:ext>
            </a:extLst>
          </p:cNvPr>
          <p:cNvSpPr/>
          <p:nvPr/>
        </p:nvSpPr>
        <p:spPr>
          <a:xfrm>
            <a:off x="329938" y="1484778"/>
            <a:ext cx="8208963" cy="3108543"/>
          </a:xfrm>
          <a:prstGeom prst="rect">
            <a:avLst/>
          </a:prstGeom>
        </p:spPr>
        <p:txBody>
          <a:bodyPr wrap="square">
            <a:spAutoFit/>
          </a:bodyPr>
          <a:lstStyle/>
          <a:p>
            <a:r>
              <a:rPr lang="en-US" sz="2800" dirty="0"/>
              <a:t>-is to verify that amount reported by implementing partners on the FACE forms are accurate as per the authorized itemized cost estimate. </a:t>
            </a:r>
          </a:p>
          <a:p>
            <a:endParaRPr lang="en-US" sz="2800" dirty="0"/>
          </a:p>
          <a:p>
            <a:r>
              <a:rPr lang="en-US" sz="2800" dirty="0"/>
              <a:t>-Spot checks are performed in the office of implementing partners where financial records are kept.</a:t>
            </a:r>
          </a:p>
        </p:txBody>
      </p:sp>
    </p:spTree>
    <p:extLst>
      <p:ext uri="{BB962C8B-B14F-4D97-AF65-F5344CB8AC3E}">
        <p14:creationId xmlns:p14="http://schemas.microsoft.com/office/powerpoint/2010/main" val="714222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Annual Planning of Spot check</a:t>
            </a:r>
          </a:p>
        </p:txBody>
      </p:sp>
      <p:sp>
        <p:nvSpPr>
          <p:cNvPr id="2" name="Rectangle 1"/>
          <p:cNvSpPr/>
          <p:nvPr/>
        </p:nvSpPr>
        <p:spPr>
          <a:xfrm>
            <a:off x="250825" y="1515387"/>
            <a:ext cx="8208963" cy="523220"/>
          </a:xfrm>
          <a:prstGeom prst="rect">
            <a:avLst/>
          </a:prstGeom>
        </p:spPr>
        <p:txBody>
          <a:bodyPr>
            <a:spAutoFit/>
          </a:bodyPr>
          <a:lstStyle/>
          <a:p>
            <a:pPr marL="514350" lvl="0" indent="-514350">
              <a:buFont typeface="+mj-lt"/>
              <a:buAutoNum type="arabicPeriod"/>
            </a:pPr>
            <a:endParaRPr lang="en-US" sz="2800" dirty="0">
              <a:solidFill>
                <a:srgbClr val="1F497D"/>
              </a:solidFill>
            </a:endParaRPr>
          </a:p>
        </p:txBody>
      </p:sp>
      <p:sp>
        <p:nvSpPr>
          <p:cNvPr id="5" name="Rectangle 4">
            <a:extLst>
              <a:ext uri="{FF2B5EF4-FFF2-40B4-BE49-F238E27FC236}">
                <a16:creationId xmlns:a16="http://schemas.microsoft.com/office/drawing/2014/main" id="{3DE34F37-BD88-4672-9DCB-486CD4F6D8A4}"/>
              </a:ext>
            </a:extLst>
          </p:cNvPr>
          <p:cNvSpPr/>
          <p:nvPr/>
        </p:nvSpPr>
        <p:spPr>
          <a:xfrm>
            <a:off x="490193" y="1515386"/>
            <a:ext cx="7969595" cy="3970318"/>
          </a:xfrm>
          <a:prstGeom prst="rect">
            <a:avLst/>
          </a:prstGeom>
        </p:spPr>
        <p:txBody>
          <a:bodyPr wrap="square">
            <a:spAutoFit/>
          </a:bodyPr>
          <a:lstStyle/>
          <a:p>
            <a:pPr marL="514350" indent="-514350">
              <a:buAutoNum type="arabicPeriod"/>
            </a:pPr>
            <a:r>
              <a:rPr lang="en-US" sz="3600" dirty="0"/>
              <a:t>Determine the frequency of spot checks (UNICEF internally)</a:t>
            </a:r>
          </a:p>
          <a:p>
            <a:pPr marL="514350" indent="-514350">
              <a:buAutoNum type="arabicPeriod"/>
            </a:pPr>
            <a:r>
              <a:rPr lang="en-US" sz="3600" dirty="0"/>
              <a:t>Determine the timing to the spot checks (Mutual agreement between UNICEF &amp; IP)</a:t>
            </a:r>
          </a:p>
          <a:p>
            <a:pPr marL="514350" indent="-514350">
              <a:buAutoNum type="arabicPeriod"/>
            </a:pPr>
            <a:r>
              <a:rPr lang="en-US" sz="3600" dirty="0"/>
              <a:t>Assign staff to perform the spot check (UNICEF Internally)</a:t>
            </a:r>
          </a:p>
        </p:txBody>
      </p:sp>
    </p:spTree>
    <p:extLst>
      <p:ext uri="{BB962C8B-B14F-4D97-AF65-F5344CB8AC3E}">
        <p14:creationId xmlns:p14="http://schemas.microsoft.com/office/powerpoint/2010/main" val="2469510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7460"/>
            <a:ext cx="8534400" cy="5015060"/>
          </a:xfrm>
        </p:spPr>
        <p:txBody>
          <a:bodyPr>
            <a:normAutofit fontScale="85000" lnSpcReduction="20000"/>
          </a:bodyPr>
          <a:lstStyle/>
          <a:p>
            <a:pPr marL="0" indent="0">
              <a:buNone/>
            </a:pPr>
            <a:r>
              <a:rPr lang="en-US" sz="2400" dirty="0">
                <a:highlight>
                  <a:srgbClr val="FFFF00"/>
                </a:highlight>
              </a:rPr>
              <a:t>Planning stage</a:t>
            </a:r>
          </a:p>
          <a:p>
            <a:pPr marL="0" indent="0">
              <a:buNone/>
            </a:pPr>
            <a:r>
              <a:rPr lang="en-US" sz="2400" dirty="0"/>
              <a:t>1: Review relevant information</a:t>
            </a:r>
          </a:p>
          <a:p>
            <a:pPr marL="0" indent="0">
              <a:buNone/>
            </a:pPr>
            <a:r>
              <a:rPr lang="en-US" sz="2400" dirty="0"/>
              <a:t>The spot checker responsible for conducting the spot check should review:</a:t>
            </a:r>
          </a:p>
          <a:p>
            <a:pPr>
              <a:buFont typeface="Arial" panose="020B0604020202020204" pitchFamily="34" charset="0"/>
              <a:buChar char="•"/>
            </a:pPr>
            <a:r>
              <a:rPr lang="en-US" sz="2400" dirty="0"/>
              <a:t>The programme document or workplan;</a:t>
            </a:r>
          </a:p>
          <a:p>
            <a:pPr>
              <a:buFont typeface="Arial" panose="020B0604020202020204" pitchFamily="34" charset="0"/>
              <a:buChar char="•"/>
            </a:pPr>
            <a:r>
              <a:rPr lang="en-US" sz="2400" dirty="0"/>
              <a:t>The micro assessment report if available;</a:t>
            </a:r>
          </a:p>
          <a:p>
            <a:pPr>
              <a:buFont typeface="Arial" panose="020B0604020202020204" pitchFamily="34" charset="0"/>
              <a:buChar char="•"/>
            </a:pPr>
            <a:r>
              <a:rPr lang="en-US" sz="2400" dirty="0"/>
              <a:t>Latest programmatic visit and progress reports;</a:t>
            </a:r>
          </a:p>
          <a:p>
            <a:pPr>
              <a:buFont typeface="Arial" panose="020B0604020202020204" pitchFamily="34" charset="0"/>
              <a:buChar char="•"/>
            </a:pPr>
            <a:r>
              <a:rPr lang="en-US" sz="2400" dirty="0"/>
              <a:t>The FACE form requesting funding, the ICE and the FACE form reporting on the actual programme expenditures; </a:t>
            </a:r>
          </a:p>
          <a:p>
            <a:pPr>
              <a:buFont typeface="Arial" panose="020B0604020202020204" pitchFamily="34" charset="0"/>
              <a:buChar char="•"/>
            </a:pPr>
            <a:r>
              <a:rPr lang="en-US" sz="2400" dirty="0"/>
              <a:t>Results of previous audits or spot checks.</a:t>
            </a:r>
          </a:p>
          <a:p>
            <a:pPr>
              <a:buFont typeface="Arial" panose="020B0604020202020204" pitchFamily="34" charset="0"/>
              <a:buChar char="•"/>
            </a:pPr>
            <a:r>
              <a:rPr lang="en-US" sz="2400" dirty="0">
                <a:solidFill>
                  <a:srgbClr val="FF0000"/>
                </a:solidFill>
                <a:highlight>
                  <a:srgbClr val="C0C0C0"/>
                </a:highlight>
              </a:rPr>
              <a:t>Certified Financial Statement obtain from IP’s (detailed transaction listing of actual programme expenditures support to the selected FACE form)</a:t>
            </a:r>
          </a:p>
          <a:p>
            <a:pPr marL="0" indent="0">
              <a:buNone/>
            </a:pPr>
            <a:endParaRPr lang="en-US" sz="2400" dirty="0"/>
          </a:p>
          <a:p>
            <a:pPr marL="0" indent="0">
              <a:buNone/>
            </a:pPr>
            <a:endParaRPr lang="en-US" sz="2400" dirty="0"/>
          </a:p>
        </p:txBody>
      </p:sp>
      <p:sp>
        <p:nvSpPr>
          <p:cNvPr id="3" name="Title 2"/>
          <p:cNvSpPr>
            <a:spLocks noGrp="1"/>
          </p:cNvSpPr>
          <p:nvPr>
            <p:ph type="title"/>
          </p:nvPr>
        </p:nvSpPr>
        <p:spPr/>
        <p:txBody>
          <a:bodyPr/>
          <a:lstStyle/>
          <a:p>
            <a:r>
              <a:rPr lang="en-US" dirty="0"/>
              <a:t>Conducting Spot Check</a:t>
            </a:r>
          </a:p>
        </p:txBody>
      </p:sp>
    </p:spTree>
    <p:extLst>
      <p:ext uri="{BB962C8B-B14F-4D97-AF65-F5344CB8AC3E}">
        <p14:creationId xmlns:p14="http://schemas.microsoft.com/office/powerpoint/2010/main" val="531657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71600"/>
            <a:ext cx="8534400" cy="4495800"/>
          </a:xfrm>
        </p:spPr>
        <p:txBody>
          <a:bodyPr>
            <a:normAutofit/>
          </a:bodyPr>
          <a:lstStyle/>
          <a:p>
            <a:pPr marL="0" indent="0">
              <a:buNone/>
            </a:pPr>
            <a:r>
              <a:rPr lang="en-US" sz="2400" dirty="0">
                <a:highlight>
                  <a:srgbClr val="FFFF00"/>
                </a:highlight>
              </a:rPr>
              <a:t>Field Visit stage</a:t>
            </a:r>
          </a:p>
          <a:p>
            <a:pPr marL="0" indent="0">
              <a:buNone/>
            </a:pPr>
            <a:r>
              <a:rPr lang="en-US" sz="2400" dirty="0"/>
              <a:t>1. Spot checkers review and reconcile the FACE form to the IP’s system report and</a:t>
            </a:r>
          </a:p>
          <a:p>
            <a:pPr marL="0" indent="0">
              <a:buNone/>
            </a:pPr>
            <a:r>
              <a:rPr lang="en-US" sz="2400" dirty="0"/>
              <a:t>2. make a selection of expenditures to test</a:t>
            </a:r>
          </a:p>
          <a:p>
            <a:pPr marL="0" indent="0">
              <a:buNone/>
            </a:pPr>
            <a:r>
              <a:rPr lang="en-US" sz="2400" dirty="0"/>
              <a:t>	(Expenditure should select no less than 20% and no more than 80% of the expenses to test aiming for 50%)</a:t>
            </a:r>
          </a:p>
          <a:p>
            <a:pPr marL="0" indent="0">
              <a:buNone/>
            </a:pPr>
            <a:r>
              <a:rPr lang="en-US" sz="2400" dirty="0"/>
              <a:t>3. Spot checker uses a risk-based approach during selection, identifying large and unusual expenses</a:t>
            </a:r>
          </a:p>
        </p:txBody>
      </p:sp>
      <p:sp>
        <p:nvSpPr>
          <p:cNvPr id="3" name="Title 2"/>
          <p:cNvSpPr>
            <a:spLocks noGrp="1"/>
          </p:cNvSpPr>
          <p:nvPr>
            <p:ph type="title"/>
          </p:nvPr>
        </p:nvSpPr>
        <p:spPr/>
        <p:txBody>
          <a:bodyPr/>
          <a:lstStyle/>
          <a:p>
            <a:r>
              <a:rPr lang="en-US" dirty="0"/>
              <a:t>Conducting Spot Check</a:t>
            </a:r>
          </a:p>
        </p:txBody>
      </p:sp>
    </p:spTree>
    <p:extLst>
      <p:ext uri="{BB962C8B-B14F-4D97-AF65-F5344CB8AC3E}">
        <p14:creationId xmlns:p14="http://schemas.microsoft.com/office/powerpoint/2010/main" val="4271304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1304925"/>
            <a:ext cx="8642350" cy="461665"/>
          </a:xfrm>
          <a:prstGeom prst="rect">
            <a:avLst/>
          </a:prstGeom>
        </p:spPr>
        <p:txBody>
          <a:bodyPr>
            <a:spAutoFit/>
          </a:bodyPr>
          <a:lstStyle/>
          <a:p>
            <a:pPr algn="ctr">
              <a:spcBef>
                <a:spcPts val="600"/>
              </a:spcBef>
              <a:spcAft>
                <a:spcPts val="600"/>
              </a:spcAft>
              <a:defRPr/>
            </a:pPr>
            <a:endParaRPr lang="en-US" sz="2400" dirty="0">
              <a:solidFill>
                <a:schemeClr val="tx2"/>
              </a:solidFill>
              <a:latin typeface="+mj-lt"/>
              <a:ea typeface="ヒラギノ角ゴ Pro W3" charset="-128"/>
              <a:cs typeface="Arial" pitchFamily="34" charset="0"/>
            </a:endParaRPr>
          </a:p>
        </p:txBody>
      </p:sp>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Risk-Based </a:t>
            </a:r>
            <a:r>
              <a:rPr lang="en-US" sz="3200" b="1" dirty="0">
                <a:solidFill>
                  <a:schemeClr val="tx2"/>
                </a:solidFill>
                <a:ea typeface="+mj-ea"/>
              </a:rPr>
              <a:t>Spot Checks</a:t>
            </a:r>
            <a:r>
              <a:rPr lang="en-US" sz="3200" b="1" dirty="0">
                <a:solidFill>
                  <a:schemeClr val="tx2"/>
                </a:solidFill>
                <a:latin typeface="+mn-lt"/>
                <a:ea typeface="+mj-ea"/>
              </a:rPr>
              <a:t> </a:t>
            </a:r>
          </a:p>
        </p:txBody>
      </p:sp>
      <p:sp>
        <p:nvSpPr>
          <p:cNvPr id="2" name="Title 1"/>
          <p:cNvSpPr>
            <a:spLocks noGrp="1"/>
          </p:cNvSpPr>
          <p:nvPr>
            <p:ph type="title"/>
          </p:nvPr>
        </p:nvSpPr>
        <p:spPr/>
        <p:txBody>
          <a:bodyPr/>
          <a:lstStyle/>
          <a:p>
            <a:r>
              <a:rPr lang="en-US" dirty="0"/>
              <a:t>Risk based spot check</a:t>
            </a:r>
          </a:p>
        </p:txBody>
      </p:sp>
      <p:sp>
        <p:nvSpPr>
          <p:cNvPr id="3" name="Rectangle 2">
            <a:extLst>
              <a:ext uri="{FF2B5EF4-FFF2-40B4-BE49-F238E27FC236}">
                <a16:creationId xmlns:a16="http://schemas.microsoft.com/office/drawing/2014/main" id="{5CB44B99-75DF-4778-8FC9-AD5C7293E718}"/>
              </a:ext>
            </a:extLst>
          </p:cNvPr>
          <p:cNvSpPr/>
          <p:nvPr/>
        </p:nvSpPr>
        <p:spPr>
          <a:xfrm>
            <a:off x="179387" y="1610960"/>
            <a:ext cx="8713787" cy="4431983"/>
          </a:xfrm>
          <a:prstGeom prst="rect">
            <a:avLst/>
          </a:prstGeom>
        </p:spPr>
        <p:txBody>
          <a:bodyPr wrap="square">
            <a:spAutoFit/>
          </a:bodyPr>
          <a:lstStyle/>
          <a:p>
            <a:r>
              <a:rPr lang="en-US" sz="2400" dirty="0">
                <a:highlight>
                  <a:srgbClr val="FFFF00"/>
                </a:highlight>
              </a:rPr>
              <a:t>The selection of expenses should be done using a risk-based approach using the following rules:</a:t>
            </a:r>
          </a:p>
          <a:p>
            <a:endParaRPr lang="en-US" sz="2400" dirty="0">
              <a:highlight>
                <a:srgbClr val="FFFF00"/>
              </a:highlight>
            </a:endParaRPr>
          </a:p>
          <a:p>
            <a:pPr marL="342900" indent="-342900">
              <a:buFont typeface="Arial" panose="020B0604020202020204" pitchFamily="34" charset="0"/>
              <a:buChar char="•"/>
            </a:pPr>
            <a:r>
              <a:rPr lang="en-US" sz="2400" dirty="0"/>
              <a:t>Select at least one expense from each expense category that is equal to or 	exceeds 5% of the actual expenditures reported on the FACE form</a:t>
            </a:r>
          </a:p>
          <a:p>
            <a:pPr marL="342900" indent="-342900">
              <a:buFont typeface="Arial" panose="020B0604020202020204" pitchFamily="34" charset="0"/>
              <a:buChar char="•"/>
            </a:pPr>
            <a:r>
              <a:rPr lang="en-US" sz="2400" dirty="0"/>
              <a:t>Focus on larger valued items, but also include some smaller valued items </a:t>
            </a:r>
          </a:p>
          <a:p>
            <a:pPr marL="342900" indent="-342900">
              <a:buFont typeface="Arial" panose="020B0604020202020204" pitchFamily="34" charset="0"/>
              <a:buChar char="•"/>
            </a:pPr>
            <a:r>
              <a:rPr lang="en-US" sz="2400" dirty="0"/>
              <a:t>Select unusual or high risk items, for example:</a:t>
            </a:r>
          </a:p>
          <a:p>
            <a:pPr marL="800100" lvl="1" indent="-342900">
              <a:buFont typeface="Arial" panose="020B0604020202020204" pitchFamily="34" charset="0"/>
              <a:buChar char="•"/>
            </a:pPr>
            <a:r>
              <a:rPr lang="en-US" sz="2400" dirty="0"/>
              <a:t>Description of the expense is not appropriate for the expense category in which it is included</a:t>
            </a:r>
          </a:p>
          <a:p>
            <a:r>
              <a:rPr lang="en-US" dirty="0"/>
              <a:t>	</a:t>
            </a:r>
          </a:p>
        </p:txBody>
      </p:sp>
    </p:spTree>
    <p:extLst>
      <p:ext uri="{BB962C8B-B14F-4D97-AF65-F5344CB8AC3E}">
        <p14:creationId xmlns:p14="http://schemas.microsoft.com/office/powerpoint/2010/main" val="2950026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1304925"/>
            <a:ext cx="8642350" cy="461665"/>
          </a:xfrm>
          <a:prstGeom prst="rect">
            <a:avLst/>
          </a:prstGeom>
        </p:spPr>
        <p:txBody>
          <a:bodyPr>
            <a:spAutoFit/>
          </a:bodyPr>
          <a:lstStyle/>
          <a:p>
            <a:pPr algn="ctr">
              <a:spcBef>
                <a:spcPts val="600"/>
              </a:spcBef>
              <a:spcAft>
                <a:spcPts val="600"/>
              </a:spcAft>
              <a:defRPr/>
            </a:pPr>
            <a:endParaRPr lang="en-US" sz="2400" dirty="0">
              <a:solidFill>
                <a:schemeClr val="tx2"/>
              </a:solidFill>
              <a:latin typeface="+mj-lt"/>
              <a:ea typeface="ヒラギノ角ゴ Pro W3" charset="-128"/>
              <a:cs typeface="Arial" pitchFamily="34" charset="0"/>
            </a:endParaRPr>
          </a:p>
        </p:txBody>
      </p:sp>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Risk-Based </a:t>
            </a:r>
            <a:r>
              <a:rPr lang="en-US" sz="3200" b="1" dirty="0">
                <a:solidFill>
                  <a:schemeClr val="tx2"/>
                </a:solidFill>
                <a:ea typeface="+mj-ea"/>
              </a:rPr>
              <a:t>Spot Checks</a:t>
            </a:r>
            <a:r>
              <a:rPr lang="en-US" sz="3200" b="1" dirty="0">
                <a:solidFill>
                  <a:schemeClr val="tx2"/>
                </a:solidFill>
                <a:latin typeface="+mn-lt"/>
                <a:ea typeface="+mj-ea"/>
              </a:rPr>
              <a:t> </a:t>
            </a:r>
          </a:p>
        </p:txBody>
      </p:sp>
      <p:sp>
        <p:nvSpPr>
          <p:cNvPr id="2" name="Title 1"/>
          <p:cNvSpPr>
            <a:spLocks noGrp="1"/>
          </p:cNvSpPr>
          <p:nvPr>
            <p:ph type="title"/>
          </p:nvPr>
        </p:nvSpPr>
        <p:spPr/>
        <p:txBody>
          <a:bodyPr/>
          <a:lstStyle/>
          <a:p>
            <a:r>
              <a:rPr lang="en-US" dirty="0"/>
              <a:t>Risk based spot check (Cont’d)</a:t>
            </a:r>
          </a:p>
        </p:txBody>
      </p:sp>
      <p:sp>
        <p:nvSpPr>
          <p:cNvPr id="3" name="Rectangle 2">
            <a:extLst>
              <a:ext uri="{FF2B5EF4-FFF2-40B4-BE49-F238E27FC236}">
                <a16:creationId xmlns:a16="http://schemas.microsoft.com/office/drawing/2014/main" id="{5CB44B99-75DF-4778-8FC9-AD5C7293E718}"/>
              </a:ext>
            </a:extLst>
          </p:cNvPr>
          <p:cNvSpPr/>
          <p:nvPr/>
        </p:nvSpPr>
        <p:spPr>
          <a:xfrm>
            <a:off x="215106" y="1863215"/>
            <a:ext cx="8713788" cy="3416320"/>
          </a:xfrm>
          <a:prstGeom prst="rect">
            <a:avLst/>
          </a:prstGeom>
        </p:spPr>
        <p:txBody>
          <a:bodyPr wrap="square">
            <a:spAutoFit/>
          </a:bodyPr>
          <a:lstStyle/>
          <a:p>
            <a:pPr marL="800100" lvl="1" indent="-342900">
              <a:buFont typeface="Arial" panose="020B0604020202020204" pitchFamily="34" charset="0"/>
              <a:buChar char="•"/>
            </a:pPr>
            <a:r>
              <a:rPr lang="en-US" sz="2400" dirty="0"/>
              <a:t>Description of the expense is not appropriate for the activity or the work plan</a:t>
            </a:r>
          </a:p>
          <a:p>
            <a:pPr marL="800100" lvl="1" indent="-342900">
              <a:buFont typeface="Arial" panose="020B0604020202020204" pitchFamily="34" charset="0"/>
              <a:buChar char="•"/>
            </a:pPr>
            <a:r>
              <a:rPr lang="en-US" sz="2400" dirty="0"/>
              <a:t>Description of the expense is general or vague or there is no description at all</a:t>
            </a:r>
          </a:p>
          <a:p>
            <a:pPr marL="800100" lvl="1" indent="-342900">
              <a:buFont typeface="Arial" panose="020B0604020202020204" pitchFamily="34" charset="0"/>
              <a:buChar char="•"/>
            </a:pPr>
            <a:r>
              <a:rPr lang="en-US" sz="2400" dirty="0"/>
              <a:t>Date on which the expense was incurred or reported is not appropriate for the reporting period on the FACE form</a:t>
            </a:r>
          </a:p>
          <a:p>
            <a:pPr marL="800100" lvl="1" indent="-342900">
              <a:buFont typeface="Arial" panose="020B0604020202020204" pitchFamily="34" charset="0"/>
              <a:buChar char="•"/>
            </a:pPr>
            <a:r>
              <a:rPr lang="en-US" sz="2400" dirty="0"/>
              <a:t>The amount of the expense is unusual for the type of expense (round number or large number)</a:t>
            </a:r>
          </a:p>
          <a:p>
            <a:pPr marL="800100" lvl="1" indent="-342900">
              <a:buFont typeface="Arial" panose="020B0604020202020204" pitchFamily="34" charset="0"/>
              <a:buChar char="•"/>
            </a:pPr>
            <a:r>
              <a:rPr lang="en-US" sz="2400" dirty="0"/>
              <a:t>The same expense and amount is recorded multiple times.</a:t>
            </a:r>
          </a:p>
        </p:txBody>
      </p:sp>
    </p:spTree>
    <p:extLst>
      <p:ext uri="{BB962C8B-B14F-4D97-AF65-F5344CB8AC3E}">
        <p14:creationId xmlns:p14="http://schemas.microsoft.com/office/powerpoint/2010/main" val="3411283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388" y="467960"/>
            <a:ext cx="7200900" cy="584776"/>
          </a:xfrm>
          <a:prstGeom prst="rect">
            <a:avLst/>
          </a:prstGeom>
        </p:spPr>
        <p:txBody>
          <a:bodyPr>
            <a:spAutoFit/>
          </a:bodyPr>
          <a:lstStyle/>
          <a:p>
            <a:pPr>
              <a:defRPr/>
            </a:pPr>
            <a:r>
              <a:rPr lang="en-US" sz="3200" b="1" dirty="0">
                <a:solidFill>
                  <a:schemeClr val="tx2"/>
                </a:solidFill>
                <a:latin typeface="+mn-lt"/>
                <a:ea typeface="+mj-ea"/>
              </a:rPr>
              <a:t>Expense testing – verify….. </a:t>
            </a:r>
          </a:p>
        </p:txBody>
      </p:sp>
      <p:sp>
        <p:nvSpPr>
          <p:cNvPr id="2" name="Rectangle 1"/>
          <p:cNvSpPr/>
          <p:nvPr/>
        </p:nvSpPr>
        <p:spPr>
          <a:xfrm>
            <a:off x="243377" y="2871291"/>
            <a:ext cx="8657243" cy="2308324"/>
          </a:xfrm>
          <a:prstGeom prst="rect">
            <a:avLst/>
          </a:prstGeom>
        </p:spPr>
        <p:txBody>
          <a:bodyPr wrap="square">
            <a:spAutoFit/>
          </a:bodyPr>
          <a:lstStyle/>
          <a:p>
            <a:pPr marL="457200" lvl="0" indent="-457200">
              <a:buFont typeface="Wingdings" charset="2"/>
              <a:buChar char="ü"/>
            </a:pPr>
            <a:r>
              <a:rPr lang="en-US" sz="2400" dirty="0">
                <a:solidFill>
                  <a:srgbClr val="1F497D"/>
                </a:solidFill>
              </a:rPr>
              <a:t>Documentation exists to support the expenditure in accordance with the IP’s rules and agreement with UNICEF </a:t>
            </a:r>
          </a:p>
          <a:p>
            <a:pPr marL="457200" lvl="0" indent="-457200">
              <a:buFont typeface="Wingdings" charset="2"/>
              <a:buChar char="ü"/>
            </a:pPr>
            <a:r>
              <a:rPr lang="en-US" sz="2400" dirty="0">
                <a:solidFill>
                  <a:srgbClr val="1F497D"/>
                </a:solidFill>
              </a:rPr>
              <a:t>Activity related to the expenditure is in accordance with the work plan</a:t>
            </a:r>
          </a:p>
          <a:p>
            <a:pPr marL="457200" lvl="0" indent="-457200">
              <a:buFont typeface="Wingdings" charset="2"/>
              <a:buChar char="ü"/>
            </a:pPr>
            <a:r>
              <a:rPr lang="en-US" sz="2400" dirty="0">
                <a:solidFill>
                  <a:srgbClr val="1F497D"/>
                </a:solidFill>
              </a:rPr>
              <a:t>Expenditure has been reviewed and approved in accordance with the IP’s rules and agreement with UNICEF</a:t>
            </a:r>
          </a:p>
        </p:txBody>
      </p:sp>
      <p:sp>
        <p:nvSpPr>
          <p:cNvPr id="6" name="Title 5"/>
          <p:cNvSpPr>
            <a:spLocks noGrp="1"/>
          </p:cNvSpPr>
          <p:nvPr>
            <p:ph type="title"/>
          </p:nvPr>
        </p:nvSpPr>
        <p:spPr/>
        <p:txBody>
          <a:bodyPr/>
          <a:lstStyle/>
          <a:p>
            <a:r>
              <a:rPr lang="en-US" dirty="0"/>
              <a:t>Expense testing - verify</a:t>
            </a:r>
          </a:p>
        </p:txBody>
      </p:sp>
      <p:sp>
        <p:nvSpPr>
          <p:cNvPr id="3" name="Rectangle 2">
            <a:extLst>
              <a:ext uri="{FF2B5EF4-FFF2-40B4-BE49-F238E27FC236}">
                <a16:creationId xmlns:a16="http://schemas.microsoft.com/office/drawing/2014/main" id="{B3037981-6A2E-4E37-9CB6-BBFCD62F941C}"/>
              </a:ext>
            </a:extLst>
          </p:cNvPr>
          <p:cNvSpPr/>
          <p:nvPr/>
        </p:nvSpPr>
        <p:spPr>
          <a:xfrm>
            <a:off x="551468" y="1332159"/>
            <a:ext cx="8041063" cy="1077218"/>
          </a:xfrm>
          <a:prstGeom prst="rect">
            <a:avLst/>
          </a:prstGeom>
        </p:spPr>
        <p:txBody>
          <a:bodyPr wrap="square">
            <a:spAutoFit/>
          </a:bodyPr>
          <a:lstStyle/>
          <a:p>
            <a:r>
              <a:rPr lang="en-US" sz="3200" dirty="0">
                <a:highlight>
                  <a:srgbClr val="FFFF00"/>
                </a:highlight>
              </a:rPr>
              <a:t>The selection of expenses should be matched for below verifications check. </a:t>
            </a:r>
          </a:p>
        </p:txBody>
      </p:sp>
    </p:spTree>
    <p:extLst>
      <p:ext uri="{BB962C8B-B14F-4D97-AF65-F5344CB8AC3E}">
        <p14:creationId xmlns:p14="http://schemas.microsoft.com/office/powerpoint/2010/main" val="2124305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eme1" id="{A8F5E436-A62C-4504-BE37-D67F3AA753B7}" vid="{5F9D1D31-F6D8-4FA1-B3AB-E4944D49F9CB}"/>
    </a:ext>
  </a:extLst>
</a:theme>
</file>

<file path=ppt/theme/theme2.xml><?xml version="1.0" encoding="utf-8"?>
<a:theme xmlns:a="http://schemas.openxmlformats.org/drawingml/2006/main" name="1_Pixe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Pixe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1806</TotalTime>
  <Words>6013</Words>
  <Application>Microsoft Office PowerPoint</Application>
  <PresentationFormat>On-screen Show (4:3)</PresentationFormat>
  <Paragraphs>320</Paragraphs>
  <Slides>25</Slides>
  <Notes>22</Notes>
  <HiddenSlides>0</HiddenSlides>
  <MMClips>0</MMClips>
  <ScaleCrop>false</ScaleCrop>
  <HeadingPairs>
    <vt:vector size="8" baseType="variant">
      <vt:variant>
        <vt:lpstr>Fonts Used</vt:lpstr>
      </vt:variant>
      <vt:variant>
        <vt:i4>6</vt:i4>
      </vt:variant>
      <vt:variant>
        <vt:lpstr>Theme</vt:lpstr>
      </vt:variant>
      <vt:variant>
        <vt:i4>5</vt:i4>
      </vt:variant>
      <vt:variant>
        <vt:lpstr>Embedded OLE Servers</vt:lpstr>
      </vt:variant>
      <vt:variant>
        <vt:i4>2</vt:i4>
      </vt:variant>
      <vt:variant>
        <vt:lpstr>Slide Titles</vt:lpstr>
      </vt:variant>
      <vt:variant>
        <vt:i4>25</vt:i4>
      </vt:variant>
    </vt:vector>
  </HeadingPairs>
  <TitlesOfParts>
    <vt:vector size="38" baseType="lpstr">
      <vt:lpstr>Arial</vt:lpstr>
      <vt:lpstr>Calibri</vt:lpstr>
      <vt:lpstr>Corbel</vt:lpstr>
      <vt:lpstr>Wingdings</vt:lpstr>
      <vt:lpstr>Wingdings 2</vt:lpstr>
      <vt:lpstr>ヒラギノ角ゴ Pro W3</vt:lpstr>
      <vt:lpstr>Theme1</vt:lpstr>
      <vt:lpstr>1_Pixel</vt:lpstr>
      <vt:lpstr>2_Pixel</vt:lpstr>
      <vt:lpstr>1_Office Theme</vt:lpstr>
      <vt:lpstr>Office Theme</vt:lpstr>
      <vt:lpstr>Acrobat Document</vt:lpstr>
      <vt:lpstr>Microsoft Word Document</vt:lpstr>
      <vt:lpstr>PowerPoint Presentation</vt:lpstr>
      <vt:lpstr>Background of Spot check</vt:lpstr>
      <vt:lpstr>Primary Objective of a Spot Check</vt:lpstr>
      <vt:lpstr>Annual Planning of Spot check</vt:lpstr>
      <vt:lpstr>Conducting Spot Check</vt:lpstr>
      <vt:lpstr>Conducting Spot Check</vt:lpstr>
      <vt:lpstr>Risk based spot check</vt:lpstr>
      <vt:lpstr>Risk based spot check (Cont’d)</vt:lpstr>
      <vt:lpstr>Expense testing - verify</vt:lpstr>
      <vt:lpstr>Expense testing - verify</vt:lpstr>
      <vt:lpstr>Ineligible expenditures</vt:lpstr>
      <vt:lpstr>Ineligible expenditures</vt:lpstr>
      <vt:lpstr>Ineligible expenditures (Cont’d)</vt:lpstr>
      <vt:lpstr>Ineligible expenditures (Cont’d)</vt:lpstr>
      <vt:lpstr>Ineligible expenditures (Cont’d)</vt:lpstr>
      <vt:lpstr>Ineligible expenditures (Cont’d)</vt:lpstr>
      <vt:lpstr>Ineligible expenditures (Cont’d)</vt:lpstr>
      <vt:lpstr>Submission of Spot Check report</vt:lpstr>
      <vt:lpstr>Submission of Spot Check report</vt:lpstr>
      <vt:lpstr>Exit Meeting</vt:lpstr>
      <vt:lpstr>Exit meeting</vt:lpstr>
      <vt:lpstr>Detailed Findings and Recommendations </vt:lpstr>
      <vt:lpstr>Example of findings and observations of Spot Check</vt:lpstr>
      <vt:lpstr>Submission of Spot Check report</vt:lpstr>
      <vt:lpstr>Thank You Discussions – Q/A</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Silvia Chiarucci</dc:creator>
  <cp:lastModifiedBy>Myo Sandar Aye</cp:lastModifiedBy>
  <cp:revision>62</cp:revision>
  <cp:lastPrinted>2019-07-25T03:58:01Z</cp:lastPrinted>
  <dcterms:created xsi:type="dcterms:W3CDTF">2014-07-25T06:07:14Z</dcterms:created>
  <dcterms:modified xsi:type="dcterms:W3CDTF">2019-08-19T09:30:18Z</dcterms:modified>
</cp:coreProperties>
</file>