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4"/>
  </p:sldMasterIdLst>
  <p:notesMasterIdLst>
    <p:notesMasterId r:id="rId16"/>
  </p:notesMasterIdLst>
  <p:sldIdLst>
    <p:sldId id="257" r:id="rId5"/>
    <p:sldId id="256" r:id="rId6"/>
    <p:sldId id="258" r:id="rId7"/>
    <p:sldId id="276" r:id="rId8"/>
    <p:sldId id="277" r:id="rId9"/>
    <p:sldId id="278" r:id="rId10"/>
    <p:sldId id="279" r:id="rId11"/>
    <p:sldId id="281" r:id="rId12"/>
    <p:sldId id="267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A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64" d="100"/>
          <a:sy n="64" d="100"/>
        </p:scale>
        <p:origin x="6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D2EF20-0FDB-420A-92EE-EE9C133C7BD7}" type="doc">
      <dgm:prSet loTypeId="urn:microsoft.com/office/officeart/2005/8/layout/radial5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24997B91-FAA9-42AC-9AC0-2E65618D8AA3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IN" sz="2400" b="1" dirty="0">
              <a:solidFill>
                <a:sysClr val="windowText" lastClr="000000"/>
              </a:solidFill>
            </a:rPr>
            <a:t>Policy</a:t>
          </a:r>
        </a:p>
      </dgm:t>
    </dgm:pt>
    <dgm:pt modelId="{AC9E7FE7-3839-4EBA-B2E5-105435D10DF9}" type="parTrans" cxnId="{29F80337-797B-4E08-8114-D61B76E7E9AC}">
      <dgm:prSet/>
      <dgm:spPr/>
      <dgm:t>
        <a:bodyPr/>
        <a:lstStyle/>
        <a:p>
          <a:endParaRPr lang="en-IN"/>
        </a:p>
      </dgm:t>
    </dgm:pt>
    <dgm:pt modelId="{55FB10D3-27A7-4CDF-A4E0-CBF67655D798}" type="sibTrans" cxnId="{29F80337-797B-4E08-8114-D61B76E7E9AC}">
      <dgm:prSet/>
      <dgm:spPr/>
      <dgm:t>
        <a:bodyPr/>
        <a:lstStyle/>
        <a:p>
          <a:endParaRPr lang="en-IN"/>
        </a:p>
      </dgm:t>
    </dgm:pt>
    <dgm:pt modelId="{5261F16B-ED9E-4CDD-BDCD-3BAE804815FB}">
      <dgm:prSet phldrT="[Text]" custT="1"/>
      <dgm:spPr>
        <a:solidFill>
          <a:srgbClr val="FFFF00"/>
        </a:solidFill>
      </dgm:spPr>
      <dgm:t>
        <a:bodyPr/>
        <a:lstStyle/>
        <a:p>
          <a:r>
            <a:rPr lang="en-IN" sz="2000" b="1" dirty="0">
              <a:solidFill>
                <a:sysClr val="windowText" lastClr="000000"/>
              </a:solidFill>
            </a:rPr>
            <a:t>Objectives and targets</a:t>
          </a:r>
        </a:p>
      </dgm:t>
    </dgm:pt>
    <dgm:pt modelId="{E9DB5EE4-1C11-405B-9600-CE9D3DA12807}" type="parTrans" cxnId="{FDABD994-1082-433C-9268-D261AAA337F1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endParaRPr lang="en-IN" sz="2000" b="1">
            <a:solidFill>
              <a:sysClr val="windowText" lastClr="000000"/>
            </a:solidFill>
          </a:endParaRPr>
        </a:p>
      </dgm:t>
    </dgm:pt>
    <dgm:pt modelId="{8B5427B6-5EB1-4D59-80DA-B2273ED48E54}" type="sibTrans" cxnId="{FDABD994-1082-433C-9268-D261AAA337F1}">
      <dgm:prSet/>
      <dgm:spPr/>
      <dgm:t>
        <a:bodyPr/>
        <a:lstStyle/>
        <a:p>
          <a:endParaRPr lang="en-IN"/>
        </a:p>
      </dgm:t>
    </dgm:pt>
    <dgm:pt modelId="{B9F007E1-2170-46D4-8528-9C117ADD0B23}">
      <dgm:prSet phldrT="[Text]" custT="1"/>
      <dgm:spPr>
        <a:solidFill>
          <a:srgbClr val="FFFF00"/>
        </a:solidFill>
      </dgm:spPr>
      <dgm:t>
        <a:bodyPr/>
        <a:lstStyle/>
        <a:p>
          <a:r>
            <a:rPr lang="en-IN" sz="2000" b="1" dirty="0">
              <a:solidFill>
                <a:sysClr val="windowText" lastClr="000000"/>
              </a:solidFill>
            </a:rPr>
            <a:t>Vision  </a:t>
          </a:r>
        </a:p>
      </dgm:t>
    </dgm:pt>
    <dgm:pt modelId="{1A3862AE-6959-4547-9E9E-15E69D199A0B}" type="parTrans" cxnId="{447273AE-17EC-45F6-A7D3-A053C5D32F50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endParaRPr lang="en-IN" sz="2000" b="1">
            <a:solidFill>
              <a:sysClr val="windowText" lastClr="000000"/>
            </a:solidFill>
          </a:endParaRPr>
        </a:p>
      </dgm:t>
    </dgm:pt>
    <dgm:pt modelId="{2ED099C4-815B-46E0-812F-CDE462B48CA0}" type="sibTrans" cxnId="{447273AE-17EC-45F6-A7D3-A053C5D32F50}">
      <dgm:prSet/>
      <dgm:spPr/>
      <dgm:t>
        <a:bodyPr/>
        <a:lstStyle/>
        <a:p>
          <a:endParaRPr lang="en-IN"/>
        </a:p>
      </dgm:t>
    </dgm:pt>
    <dgm:pt modelId="{B77EDE06-6A32-4200-87E8-B08E5697522C}">
      <dgm:prSet custT="1"/>
      <dgm:spPr>
        <a:solidFill>
          <a:srgbClr val="FFFF00"/>
        </a:solidFill>
      </dgm:spPr>
      <dgm:t>
        <a:bodyPr/>
        <a:lstStyle/>
        <a:p>
          <a:r>
            <a:rPr lang="en-IN" sz="2000" b="1" dirty="0">
              <a:solidFill>
                <a:sysClr val="windowText" lastClr="000000"/>
              </a:solidFill>
            </a:rPr>
            <a:t>Principles</a:t>
          </a:r>
        </a:p>
      </dgm:t>
    </dgm:pt>
    <dgm:pt modelId="{F06A28A8-7A52-410A-9095-C4CDF09DC561}" type="parTrans" cxnId="{CDF44482-BE50-4073-A58D-8BC7BB4172A6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endParaRPr lang="en-IN" sz="2000" b="1">
            <a:solidFill>
              <a:sysClr val="windowText" lastClr="000000"/>
            </a:solidFill>
          </a:endParaRPr>
        </a:p>
      </dgm:t>
    </dgm:pt>
    <dgm:pt modelId="{3363AE9E-6C8B-4BD5-B982-2C87CC903B38}" type="sibTrans" cxnId="{CDF44482-BE50-4073-A58D-8BC7BB4172A6}">
      <dgm:prSet/>
      <dgm:spPr/>
      <dgm:t>
        <a:bodyPr/>
        <a:lstStyle/>
        <a:p>
          <a:endParaRPr lang="en-IN"/>
        </a:p>
      </dgm:t>
    </dgm:pt>
    <dgm:pt modelId="{4C05038D-A896-4E0E-B3D9-C204E8DE8225}">
      <dgm:prSet custT="1"/>
      <dgm:spPr>
        <a:solidFill>
          <a:srgbClr val="FFFF00"/>
        </a:solidFill>
      </dgm:spPr>
      <dgm:t>
        <a:bodyPr/>
        <a:lstStyle/>
        <a:p>
          <a:r>
            <a:rPr lang="en-IN" sz="2000" b="1" dirty="0">
              <a:solidFill>
                <a:sysClr val="windowText" lastClr="000000"/>
              </a:solidFill>
            </a:rPr>
            <a:t>Policy Elements</a:t>
          </a:r>
        </a:p>
      </dgm:t>
    </dgm:pt>
    <dgm:pt modelId="{67E2A187-931E-4C20-AF13-105AB809E2BB}" type="parTrans" cxnId="{27CA0DF7-545B-4ADC-9DAD-615AA90B0E4A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endParaRPr lang="en-IN" sz="2000" b="1">
            <a:solidFill>
              <a:sysClr val="windowText" lastClr="000000"/>
            </a:solidFill>
          </a:endParaRPr>
        </a:p>
      </dgm:t>
    </dgm:pt>
    <dgm:pt modelId="{727D2125-258A-4268-852A-F210BCF6F03F}" type="sibTrans" cxnId="{27CA0DF7-545B-4ADC-9DAD-615AA90B0E4A}">
      <dgm:prSet/>
      <dgm:spPr/>
      <dgm:t>
        <a:bodyPr/>
        <a:lstStyle/>
        <a:p>
          <a:endParaRPr lang="en-IN"/>
        </a:p>
      </dgm:t>
    </dgm:pt>
    <dgm:pt modelId="{126C9ED1-3302-4D98-A42D-98B70D8368A3}">
      <dgm:prSet custT="1"/>
      <dgm:spPr>
        <a:solidFill>
          <a:srgbClr val="FFFF00"/>
        </a:solidFill>
      </dgm:spPr>
      <dgm:t>
        <a:bodyPr/>
        <a:lstStyle/>
        <a:p>
          <a:r>
            <a:rPr lang="en-IN" sz="2000" b="1" dirty="0">
              <a:solidFill>
                <a:sysClr val="windowText" lastClr="000000"/>
              </a:solidFill>
            </a:rPr>
            <a:t>Taking the Policy Forward</a:t>
          </a:r>
        </a:p>
      </dgm:t>
    </dgm:pt>
    <dgm:pt modelId="{C4D6EBBA-EEF2-47CC-B2BF-96E8428ADE63}" type="parTrans" cxnId="{ED0E375B-6256-4B8F-994D-681351466514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endParaRPr lang="en-IN" sz="2000" b="1">
            <a:solidFill>
              <a:sysClr val="windowText" lastClr="000000"/>
            </a:solidFill>
          </a:endParaRPr>
        </a:p>
      </dgm:t>
    </dgm:pt>
    <dgm:pt modelId="{45861BFA-4559-4D0D-9BBC-7C6CBB57C78C}" type="sibTrans" cxnId="{ED0E375B-6256-4B8F-994D-681351466514}">
      <dgm:prSet/>
      <dgm:spPr/>
      <dgm:t>
        <a:bodyPr/>
        <a:lstStyle/>
        <a:p>
          <a:endParaRPr lang="en-IN"/>
        </a:p>
      </dgm:t>
    </dgm:pt>
    <dgm:pt modelId="{BACCC8AF-37B0-4D0E-94D2-864A80B51617}">
      <dgm:prSet custT="1"/>
      <dgm:spPr>
        <a:solidFill>
          <a:srgbClr val="FFFF00"/>
        </a:solidFill>
      </dgm:spPr>
      <dgm:t>
        <a:bodyPr/>
        <a:lstStyle/>
        <a:p>
          <a:r>
            <a:rPr lang="en-IN" sz="2000" b="1" dirty="0">
              <a:solidFill>
                <a:sysClr val="windowText" lastClr="000000"/>
              </a:solidFill>
            </a:rPr>
            <a:t>Sub-sector strategies</a:t>
          </a:r>
        </a:p>
      </dgm:t>
    </dgm:pt>
    <dgm:pt modelId="{803E7AFA-8724-4EB6-A94C-758F793E9715}" type="parTrans" cxnId="{398DFFA6-54B4-4762-9AB5-48A5F7EE3F9D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en-IN"/>
        </a:p>
      </dgm:t>
    </dgm:pt>
    <dgm:pt modelId="{CE2B94C7-9B17-4DFF-A7FA-B7E5E9D4BEE0}" type="sibTrans" cxnId="{398DFFA6-54B4-4762-9AB5-48A5F7EE3F9D}">
      <dgm:prSet/>
      <dgm:spPr/>
      <dgm:t>
        <a:bodyPr/>
        <a:lstStyle/>
        <a:p>
          <a:endParaRPr lang="en-IN"/>
        </a:p>
      </dgm:t>
    </dgm:pt>
    <dgm:pt modelId="{7B432862-3D4F-42D0-9294-4C53521B338E}" type="pres">
      <dgm:prSet presAssocID="{A4D2EF20-0FDB-420A-92EE-EE9C133C7BD7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C639499-0ABF-4D9A-9CA8-02EDA1542542}" type="pres">
      <dgm:prSet presAssocID="{24997B91-FAA9-42AC-9AC0-2E65618D8AA3}" presName="centerShape" presStyleLbl="node0" presStyleIdx="0" presStyleCnt="1" custScaleX="112129" custScaleY="95666" custLinFactNeighborX="557" custLinFactNeighborY="139"/>
      <dgm:spPr/>
    </dgm:pt>
    <dgm:pt modelId="{5A84715D-5B43-48E6-A12A-423EFE504409}" type="pres">
      <dgm:prSet presAssocID="{1A3862AE-6959-4547-9E9E-15E69D199A0B}" presName="parTrans" presStyleLbl="sibTrans2D1" presStyleIdx="0" presStyleCnt="6"/>
      <dgm:spPr/>
    </dgm:pt>
    <dgm:pt modelId="{1D420EFD-6CCA-4C35-A127-411CCB4E620C}" type="pres">
      <dgm:prSet presAssocID="{1A3862AE-6959-4547-9E9E-15E69D199A0B}" presName="connectorText" presStyleLbl="sibTrans2D1" presStyleIdx="0" presStyleCnt="6"/>
      <dgm:spPr/>
    </dgm:pt>
    <dgm:pt modelId="{78F0ECF2-03F1-4472-978F-7AD4AA998419}" type="pres">
      <dgm:prSet presAssocID="{B9F007E1-2170-46D4-8528-9C117ADD0B23}" presName="node" presStyleLbl="node1" presStyleIdx="0" presStyleCnt="6" custScaleX="135110" custScaleY="127435" custRadScaleRad="99729" custRadScaleInc="3902">
        <dgm:presLayoutVars>
          <dgm:bulletEnabled val="1"/>
        </dgm:presLayoutVars>
      </dgm:prSet>
      <dgm:spPr/>
    </dgm:pt>
    <dgm:pt modelId="{875F7F8B-F5AF-47D1-AAE8-391F6FDD1C37}" type="pres">
      <dgm:prSet presAssocID="{E9DB5EE4-1C11-405B-9600-CE9D3DA12807}" presName="parTrans" presStyleLbl="sibTrans2D1" presStyleIdx="1" presStyleCnt="6" custLinFactNeighborX="6926"/>
      <dgm:spPr/>
    </dgm:pt>
    <dgm:pt modelId="{B567BBED-7C7E-4DB0-89EA-485EFCB312DC}" type="pres">
      <dgm:prSet presAssocID="{E9DB5EE4-1C11-405B-9600-CE9D3DA12807}" presName="connectorText" presStyleLbl="sibTrans2D1" presStyleIdx="1" presStyleCnt="6"/>
      <dgm:spPr/>
    </dgm:pt>
    <dgm:pt modelId="{952593D9-61ED-4B9B-817B-7650FF51192E}" type="pres">
      <dgm:prSet presAssocID="{5261F16B-ED9E-4CDD-BDCD-3BAE804815FB}" presName="node" presStyleLbl="node1" presStyleIdx="1" presStyleCnt="6" custScaleX="135110" custScaleY="127435" custRadScaleRad="139984" custRadScaleInc="3208">
        <dgm:presLayoutVars>
          <dgm:bulletEnabled val="1"/>
        </dgm:presLayoutVars>
      </dgm:prSet>
      <dgm:spPr/>
    </dgm:pt>
    <dgm:pt modelId="{2B2A9D6E-54B1-4E43-AB6F-93612338D31D}" type="pres">
      <dgm:prSet presAssocID="{F06A28A8-7A52-410A-9095-C4CDF09DC561}" presName="parTrans" presStyleLbl="sibTrans2D1" presStyleIdx="2" presStyleCnt="6"/>
      <dgm:spPr/>
    </dgm:pt>
    <dgm:pt modelId="{841E517E-6FF6-400B-9C82-1958DDBE5E4D}" type="pres">
      <dgm:prSet presAssocID="{F06A28A8-7A52-410A-9095-C4CDF09DC561}" presName="connectorText" presStyleLbl="sibTrans2D1" presStyleIdx="2" presStyleCnt="6"/>
      <dgm:spPr/>
    </dgm:pt>
    <dgm:pt modelId="{39DDEBA2-457C-4D11-9FE9-D1B76050B607}" type="pres">
      <dgm:prSet presAssocID="{B77EDE06-6A32-4200-87E8-B08E5697522C}" presName="node" presStyleLbl="node1" presStyleIdx="2" presStyleCnt="6" custScaleX="135110" custScaleY="127435" custRadScaleRad="139233" custRadScaleInc="-37852">
        <dgm:presLayoutVars>
          <dgm:bulletEnabled val="1"/>
        </dgm:presLayoutVars>
      </dgm:prSet>
      <dgm:spPr/>
    </dgm:pt>
    <dgm:pt modelId="{A1BD79DC-70A4-488E-BA2D-E99C6EBA7905}" type="pres">
      <dgm:prSet presAssocID="{67E2A187-931E-4C20-AF13-105AB809E2BB}" presName="parTrans" presStyleLbl="sibTrans2D1" presStyleIdx="3" presStyleCnt="6"/>
      <dgm:spPr/>
    </dgm:pt>
    <dgm:pt modelId="{9EC64DA2-591A-4743-9E14-3055D8586C4C}" type="pres">
      <dgm:prSet presAssocID="{67E2A187-931E-4C20-AF13-105AB809E2BB}" presName="connectorText" presStyleLbl="sibTrans2D1" presStyleIdx="3" presStyleCnt="6"/>
      <dgm:spPr/>
    </dgm:pt>
    <dgm:pt modelId="{7449BCFE-4D68-4046-AD49-98256443BBF2}" type="pres">
      <dgm:prSet presAssocID="{4C05038D-A896-4E0E-B3D9-C204E8DE8225}" presName="node" presStyleLbl="node1" presStyleIdx="3" presStyleCnt="6" custScaleX="135110" custScaleY="127435" custRadScaleRad="98062" custRadScaleInc="-7931">
        <dgm:presLayoutVars>
          <dgm:bulletEnabled val="1"/>
        </dgm:presLayoutVars>
      </dgm:prSet>
      <dgm:spPr/>
    </dgm:pt>
    <dgm:pt modelId="{F4498679-E0BA-435A-8A0E-118BA6848DF1}" type="pres">
      <dgm:prSet presAssocID="{803E7AFA-8724-4EB6-A94C-758F793E9715}" presName="parTrans" presStyleLbl="sibTrans2D1" presStyleIdx="4" presStyleCnt="6"/>
      <dgm:spPr/>
    </dgm:pt>
    <dgm:pt modelId="{3DA047B6-F6A4-4EBA-9C3F-055D543FAA7C}" type="pres">
      <dgm:prSet presAssocID="{803E7AFA-8724-4EB6-A94C-758F793E9715}" presName="connectorText" presStyleLbl="sibTrans2D1" presStyleIdx="4" presStyleCnt="6"/>
      <dgm:spPr/>
    </dgm:pt>
    <dgm:pt modelId="{F08DCA80-635A-432D-868B-5CF884808DA0}" type="pres">
      <dgm:prSet presAssocID="{BACCC8AF-37B0-4D0E-94D2-864A80B51617}" presName="node" presStyleLbl="node1" presStyleIdx="4" presStyleCnt="6" custScaleX="135110" custScaleY="127435" custRadScaleRad="130680" custRadScaleInc="28621">
        <dgm:presLayoutVars>
          <dgm:bulletEnabled val="1"/>
        </dgm:presLayoutVars>
      </dgm:prSet>
      <dgm:spPr/>
    </dgm:pt>
    <dgm:pt modelId="{F470F99F-D07B-429D-AF7B-087CC83ACA38}" type="pres">
      <dgm:prSet presAssocID="{C4D6EBBA-EEF2-47CC-B2BF-96E8428ADE63}" presName="parTrans" presStyleLbl="sibTrans2D1" presStyleIdx="5" presStyleCnt="6"/>
      <dgm:spPr/>
    </dgm:pt>
    <dgm:pt modelId="{830DD25E-8AF2-48A4-BF6D-331851CE52D6}" type="pres">
      <dgm:prSet presAssocID="{C4D6EBBA-EEF2-47CC-B2BF-96E8428ADE63}" presName="connectorText" presStyleLbl="sibTrans2D1" presStyleIdx="5" presStyleCnt="6"/>
      <dgm:spPr/>
    </dgm:pt>
    <dgm:pt modelId="{FF2DBD16-FE98-427F-86E5-2B7F5DA2B5E1}" type="pres">
      <dgm:prSet presAssocID="{126C9ED1-3302-4D98-A42D-98B70D8368A3}" presName="node" presStyleLbl="node1" presStyleIdx="5" presStyleCnt="6" custScaleX="135110" custScaleY="127435" custRadScaleRad="130314" custRadScaleInc="4386">
        <dgm:presLayoutVars>
          <dgm:bulletEnabled val="1"/>
        </dgm:presLayoutVars>
      </dgm:prSet>
      <dgm:spPr/>
    </dgm:pt>
  </dgm:ptLst>
  <dgm:cxnLst>
    <dgm:cxn modelId="{AD67A21C-37E2-488A-AEDB-C8781E1FA0A5}" type="presOf" srcId="{E9DB5EE4-1C11-405B-9600-CE9D3DA12807}" destId="{875F7F8B-F5AF-47D1-AAE8-391F6FDD1C37}" srcOrd="0" destOrd="0" presId="urn:microsoft.com/office/officeart/2005/8/layout/radial5"/>
    <dgm:cxn modelId="{A8EF771F-7BF1-4DCD-95DE-848F99B0E01F}" type="presOf" srcId="{B77EDE06-6A32-4200-87E8-B08E5697522C}" destId="{39DDEBA2-457C-4D11-9FE9-D1B76050B607}" srcOrd="0" destOrd="0" presId="urn:microsoft.com/office/officeart/2005/8/layout/radial5"/>
    <dgm:cxn modelId="{B431A32A-BEF0-4D7D-83FA-DABAEF7DC220}" type="presOf" srcId="{803E7AFA-8724-4EB6-A94C-758F793E9715}" destId="{3DA047B6-F6A4-4EBA-9C3F-055D543FAA7C}" srcOrd="1" destOrd="0" presId="urn:microsoft.com/office/officeart/2005/8/layout/radial5"/>
    <dgm:cxn modelId="{29F80337-797B-4E08-8114-D61B76E7E9AC}" srcId="{A4D2EF20-0FDB-420A-92EE-EE9C133C7BD7}" destId="{24997B91-FAA9-42AC-9AC0-2E65618D8AA3}" srcOrd="0" destOrd="0" parTransId="{AC9E7FE7-3839-4EBA-B2E5-105435D10DF9}" sibTransId="{55FB10D3-27A7-4CDF-A4E0-CBF67655D798}"/>
    <dgm:cxn modelId="{ED0E375B-6256-4B8F-994D-681351466514}" srcId="{24997B91-FAA9-42AC-9AC0-2E65618D8AA3}" destId="{126C9ED1-3302-4D98-A42D-98B70D8368A3}" srcOrd="5" destOrd="0" parTransId="{C4D6EBBA-EEF2-47CC-B2BF-96E8428ADE63}" sibTransId="{45861BFA-4559-4D0D-9BBC-7C6CBB57C78C}"/>
    <dgm:cxn modelId="{8B44A05F-513B-49E1-AE58-0737FD21D2CB}" type="presOf" srcId="{67E2A187-931E-4C20-AF13-105AB809E2BB}" destId="{A1BD79DC-70A4-488E-BA2D-E99C6EBA7905}" srcOrd="0" destOrd="0" presId="urn:microsoft.com/office/officeart/2005/8/layout/radial5"/>
    <dgm:cxn modelId="{CBD16B48-B9CF-4F45-AFBC-C0E4A3D24342}" type="presOf" srcId="{1A3862AE-6959-4547-9E9E-15E69D199A0B}" destId="{1D420EFD-6CCA-4C35-A127-411CCB4E620C}" srcOrd="1" destOrd="0" presId="urn:microsoft.com/office/officeart/2005/8/layout/radial5"/>
    <dgm:cxn modelId="{CDF44482-BE50-4073-A58D-8BC7BB4172A6}" srcId="{24997B91-FAA9-42AC-9AC0-2E65618D8AA3}" destId="{B77EDE06-6A32-4200-87E8-B08E5697522C}" srcOrd="2" destOrd="0" parTransId="{F06A28A8-7A52-410A-9095-C4CDF09DC561}" sibTransId="{3363AE9E-6C8B-4BD5-B982-2C87CC903B38}"/>
    <dgm:cxn modelId="{19CECC8A-E0DD-49DA-8865-60607ED5AC02}" type="presOf" srcId="{126C9ED1-3302-4D98-A42D-98B70D8368A3}" destId="{FF2DBD16-FE98-427F-86E5-2B7F5DA2B5E1}" srcOrd="0" destOrd="0" presId="urn:microsoft.com/office/officeart/2005/8/layout/radial5"/>
    <dgm:cxn modelId="{5A7EDA93-9D9E-4C79-BE30-5A999CD5258D}" type="presOf" srcId="{F06A28A8-7A52-410A-9095-C4CDF09DC561}" destId="{841E517E-6FF6-400B-9C82-1958DDBE5E4D}" srcOrd="1" destOrd="0" presId="urn:microsoft.com/office/officeart/2005/8/layout/radial5"/>
    <dgm:cxn modelId="{FDABD994-1082-433C-9268-D261AAA337F1}" srcId="{24997B91-FAA9-42AC-9AC0-2E65618D8AA3}" destId="{5261F16B-ED9E-4CDD-BDCD-3BAE804815FB}" srcOrd="1" destOrd="0" parTransId="{E9DB5EE4-1C11-405B-9600-CE9D3DA12807}" sibTransId="{8B5427B6-5EB1-4D59-80DA-B2273ED48E54}"/>
    <dgm:cxn modelId="{A7B1A79A-7810-4D93-BF26-29CFCEDCCDC7}" type="presOf" srcId="{4C05038D-A896-4E0E-B3D9-C204E8DE8225}" destId="{7449BCFE-4D68-4046-AD49-98256443BBF2}" srcOrd="0" destOrd="0" presId="urn:microsoft.com/office/officeart/2005/8/layout/radial5"/>
    <dgm:cxn modelId="{9C4602A4-B17E-4DCD-ACD4-8EE739E10D25}" type="presOf" srcId="{A4D2EF20-0FDB-420A-92EE-EE9C133C7BD7}" destId="{7B432862-3D4F-42D0-9294-4C53521B338E}" srcOrd="0" destOrd="0" presId="urn:microsoft.com/office/officeart/2005/8/layout/radial5"/>
    <dgm:cxn modelId="{398DFFA6-54B4-4762-9AB5-48A5F7EE3F9D}" srcId="{24997B91-FAA9-42AC-9AC0-2E65618D8AA3}" destId="{BACCC8AF-37B0-4D0E-94D2-864A80B51617}" srcOrd="4" destOrd="0" parTransId="{803E7AFA-8724-4EB6-A94C-758F793E9715}" sibTransId="{CE2B94C7-9B17-4DFF-A7FA-B7E5E9D4BEE0}"/>
    <dgm:cxn modelId="{447273AE-17EC-45F6-A7D3-A053C5D32F50}" srcId="{24997B91-FAA9-42AC-9AC0-2E65618D8AA3}" destId="{B9F007E1-2170-46D4-8528-9C117ADD0B23}" srcOrd="0" destOrd="0" parTransId="{1A3862AE-6959-4547-9E9E-15E69D199A0B}" sibTransId="{2ED099C4-815B-46E0-812F-CDE462B48CA0}"/>
    <dgm:cxn modelId="{20A356AF-D296-4D57-9835-CACBA1C9BEBA}" type="presOf" srcId="{5261F16B-ED9E-4CDD-BDCD-3BAE804815FB}" destId="{952593D9-61ED-4B9B-817B-7650FF51192E}" srcOrd="0" destOrd="0" presId="urn:microsoft.com/office/officeart/2005/8/layout/radial5"/>
    <dgm:cxn modelId="{1D0953B0-F507-4313-8CA5-4AE7EB73F6A5}" type="presOf" srcId="{803E7AFA-8724-4EB6-A94C-758F793E9715}" destId="{F4498679-E0BA-435A-8A0E-118BA6848DF1}" srcOrd="0" destOrd="0" presId="urn:microsoft.com/office/officeart/2005/8/layout/radial5"/>
    <dgm:cxn modelId="{6A7250BE-F7F4-4F5A-878F-6F056E5F781D}" type="presOf" srcId="{1A3862AE-6959-4547-9E9E-15E69D199A0B}" destId="{5A84715D-5B43-48E6-A12A-423EFE504409}" srcOrd="0" destOrd="0" presId="urn:microsoft.com/office/officeart/2005/8/layout/radial5"/>
    <dgm:cxn modelId="{8CEE20D5-AC64-4B8D-99CB-C1E4F02354FD}" type="presOf" srcId="{C4D6EBBA-EEF2-47CC-B2BF-96E8428ADE63}" destId="{F470F99F-D07B-429D-AF7B-087CC83ACA38}" srcOrd="0" destOrd="0" presId="urn:microsoft.com/office/officeart/2005/8/layout/radial5"/>
    <dgm:cxn modelId="{0D5636D5-4471-40FF-8C19-A7E096A4E128}" type="presOf" srcId="{C4D6EBBA-EEF2-47CC-B2BF-96E8428ADE63}" destId="{830DD25E-8AF2-48A4-BF6D-331851CE52D6}" srcOrd="1" destOrd="0" presId="urn:microsoft.com/office/officeart/2005/8/layout/radial5"/>
    <dgm:cxn modelId="{769333D8-FEB6-401A-A1C1-3A487AD9A5C4}" type="presOf" srcId="{67E2A187-931E-4C20-AF13-105AB809E2BB}" destId="{9EC64DA2-591A-4743-9E14-3055D8586C4C}" srcOrd="1" destOrd="0" presId="urn:microsoft.com/office/officeart/2005/8/layout/radial5"/>
    <dgm:cxn modelId="{534545D8-1C9C-4D62-AD9F-AEDDA207B72E}" type="presOf" srcId="{F06A28A8-7A52-410A-9095-C4CDF09DC561}" destId="{2B2A9D6E-54B1-4E43-AB6F-93612338D31D}" srcOrd="0" destOrd="0" presId="urn:microsoft.com/office/officeart/2005/8/layout/radial5"/>
    <dgm:cxn modelId="{3D90C3DB-5FD1-44A4-A24E-84D096604F15}" type="presOf" srcId="{E9DB5EE4-1C11-405B-9600-CE9D3DA12807}" destId="{B567BBED-7C7E-4DB0-89EA-485EFCB312DC}" srcOrd="1" destOrd="0" presId="urn:microsoft.com/office/officeart/2005/8/layout/radial5"/>
    <dgm:cxn modelId="{92676FEA-848F-4E42-8687-A789C852DD11}" type="presOf" srcId="{24997B91-FAA9-42AC-9AC0-2E65618D8AA3}" destId="{3C639499-0ABF-4D9A-9CA8-02EDA1542542}" srcOrd="0" destOrd="0" presId="urn:microsoft.com/office/officeart/2005/8/layout/radial5"/>
    <dgm:cxn modelId="{5199C5EC-9174-48F9-B849-BC08B821F98F}" type="presOf" srcId="{B9F007E1-2170-46D4-8528-9C117ADD0B23}" destId="{78F0ECF2-03F1-4472-978F-7AD4AA998419}" srcOrd="0" destOrd="0" presId="urn:microsoft.com/office/officeart/2005/8/layout/radial5"/>
    <dgm:cxn modelId="{19DCDFF5-9AA9-4302-9D24-5AB259B786BE}" type="presOf" srcId="{BACCC8AF-37B0-4D0E-94D2-864A80B51617}" destId="{F08DCA80-635A-432D-868B-5CF884808DA0}" srcOrd="0" destOrd="0" presId="urn:microsoft.com/office/officeart/2005/8/layout/radial5"/>
    <dgm:cxn modelId="{27CA0DF7-545B-4ADC-9DAD-615AA90B0E4A}" srcId="{24997B91-FAA9-42AC-9AC0-2E65618D8AA3}" destId="{4C05038D-A896-4E0E-B3D9-C204E8DE8225}" srcOrd="3" destOrd="0" parTransId="{67E2A187-931E-4C20-AF13-105AB809E2BB}" sibTransId="{727D2125-258A-4268-852A-F210BCF6F03F}"/>
    <dgm:cxn modelId="{FAAB242D-766C-478E-B788-5ED2758B5C3F}" type="presParOf" srcId="{7B432862-3D4F-42D0-9294-4C53521B338E}" destId="{3C639499-0ABF-4D9A-9CA8-02EDA1542542}" srcOrd="0" destOrd="0" presId="urn:microsoft.com/office/officeart/2005/8/layout/radial5"/>
    <dgm:cxn modelId="{8F5FEE44-10E0-419C-BD04-D2D790EB8FA4}" type="presParOf" srcId="{7B432862-3D4F-42D0-9294-4C53521B338E}" destId="{5A84715D-5B43-48E6-A12A-423EFE504409}" srcOrd="1" destOrd="0" presId="urn:microsoft.com/office/officeart/2005/8/layout/radial5"/>
    <dgm:cxn modelId="{45C8215C-94C8-44A3-ACE4-812CFECC170A}" type="presParOf" srcId="{5A84715D-5B43-48E6-A12A-423EFE504409}" destId="{1D420EFD-6CCA-4C35-A127-411CCB4E620C}" srcOrd="0" destOrd="0" presId="urn:microsoft.com/office/officeart/2005/8/layout/radial5"/>
    <dgm:cxn modelId="{35A03AC0-F444-402F-8543-E00020BF941B}" type="presParOf" srcId="{7B432862-3D4F-42D0-9294-4C53521B338E}" destId="{78F0ECF2-03F1-4472-978F-7AD4AA998419}" srcOrd="2" destOrd="0" presId="urn:microsoft.com/office/officeart/2005/8/layout/radial5"/>
    <dgm:cxn modelId="{2E349935-1806-43F3-A8FE-6E2610B7341A}" type="presParOf" srcId="{7B432862-3D4F-42D0-9294-4C53521B338E}" destId="{875F7F8B-F5AF-47D1-AAE8-391F6FDD1C37}" srcOrd="3" destOrd="0" presId="urn:microsoft.com/office/officeart/2005/8/layout/radial5"/>
    <dgm:cxn modelId="{3BC77B11-4C98-44ED-A810-FF240CC6EBEB}" type="presParOf" srcId="{875F7F8B-F5AF-47D1-AAE8-391F6FDD1C37}" destId="{B567BBED-7C7E-4DB0-89EA-485EFCB312DC}" srcOrd="0" destOrd="0" presId="urn:microsoft.com/office/officeart/2005/8/layout/radial5"/>
    <dgm:cxn modelId="{1A75A0C6-C08B-442E-A82D-4CA87397E18F}" type="presParOf" srcId="{7B432862-3D4F-42D0-9294-4C53521B338E}" destId="{952593D9-61ED-4B9B-817B-7650FF51192E}" srcOrd="4" destOrd="0" presId="urn:microsoft.com/office/officeart/2005/8/layout/radial5"/>
    <dgm:cxn modelId="{A3BD89FC-8064-4D62-BC21-7C95B73633C8}" type="presParOf" srcId="{7B432862-3D4F-42D0-9294-4C53521B338E}" destId="{2B2A9D6E-54B1-4E43-AB6F-93612338D31D}" srcOrd="5" destOrd="0" presId="urn:microsoft.com/office/officeart/2005/8/layout/radial5"/>
    <dgm:cxn modelId="{E0AEAB7E-AC02-4BB3-AFEE-13D04D5003E7}" type="presParOf" srcId="{2B2A9D6E-54B1-4E43-AB6F-93612338D31D}" destId="{841E517E-6FF6-400B-9C82-1958DDBE5E4D}" srcOrd="0" destOrd="0" presId="urn:microsoft.com/office/officeart/2005/8/layout/radial5"/>
    <dgm:cxn modelId="{074A0C0D-80A9-4E3D-9B5E-57DA4C067FD6}" type="presParOf" srcId="{7B432862-3D4F-42D0-9294-4C53521B338E}" destId="{39DDEBA2-457C-4D11-9FE9-D1B76050B607}" srcOrd="6" destOrd="0" presId="urn:microsoft.com/office/officeart/2005/8/layout/radial5"/>
    <dgm:cxn modelId="{282569BF-8D9E-4004-A3C5-7864F5846688}" type="presParOf" srcId="{7B432862-3D4F-42D0-9294-4C53521B338E}" destId="{A1BD79DC-70A4-488E-BA2D-E99C6EBA7905}" srcOrd="7" destOrd="0" presId="urn:microsoft.com/office/officeart/2005/8/layout/radial5"/>
    <dgm:cxn modelId="{9A43D53A-C0E7-4D1A-AC93-7B6B42051DEE}" type="presParOf" srcId="{A1BD79DC-70A4-488E-BA2D-E99C6EBA7905}" destId="{9EC64DA2-591A-4743-9E14-3055D8586C4C}" srcOrd="0" destOrd="0" presId="urn:microsoft.com/office/officeart/2005/8/layout/radial5"/>
    <dgm:cxn modelId="{51EE9BE9-4556-4B88-BF5F-5E847F40C9B9}" type="presParOf" srcId="{7B432862-3D4F-42D0-9294-4C53521B338E}" destId="{7449BCFE-4D68-4046-AD49-98256443BBF2}" srcOrd="8" destOrd="0" presId="urn:microsoft.com/office/officeart/2005/8/layout/radial5"/>
    <dgm:cxn modelId="{5C8B4A24-3BFC-4696-A8E1-30BBFD7670AE}" type="presParOf" srcId="{7B432862-3D4F-42D0-9294-4C53521B338E}" destId="{F4498679-E0BA-435A-8A0E-118BA6848DF1}" srcOrd="9" destOrd="0" presId="urn:microsoft.com/office/officeart/2005/8/layout/radial5"/>
    <dgm:cxn modelId="{AE509D3A-A56B-4B45-84D6-898487D228CA}" type="presParOf" srcId="{F4498679-E0BA-435A-8A0E-118BA6848DF1}" destId="{3DA047B6-F6A4-4EBA-9C3F-055D543FAA7C}" srcOrd="0" destOrd="0" presId="urn:microsoft.com/office/officeart/2005/8/layout/radial5"/>
    <dgm:cxn modelId="{9620F083-6F59-426E-9D65-9D6569E0C1F6}" type="presParOf" srcId="{7B432862-3D4F-42D0-9294-4C53521B338E}" destId="{F08DCA80-635A-432D-868B-5CF884808DA0}" srcOrd="10" destOrd="0" presId="urn:microsoft.com/office/officeart/2005/8/layout/radial5"/>
    <dgm:cxn modelId="{2194FFFB-C6CB-459C-820E-46F5DA61B2B2}" type="presParOf" srcId="{7B432862-3D4F-42D0-9294-4C53521B338E}" destId="{F470F99F-D07B-429D-AF7B-087CC83ACA38}" srcOrd="11" destOrd="0" presId="urn:microsoft.com/office/officeart/2005/8/layout/radial5"/>
    <dgm:cxn modelId="{C745E948-F3D4-4A0B-8D97-CFB5B88A457C}" type="presParOf" srcId="{F470F99F-D07B-429D-AF7B-087CC83ACA38}" destId="{830DD25E-8AF2-48A4-BF6D-331851CE52D6}" srcOrd="0" destOrd="0" presId="urn:microsoft.com/office/officeart/2005/8/layout/radial5"/>
    <dgm:cxn modelId="{9F283A9F-E554-496A-AC9F-D4B6125EF113}" type="presParOf" srcId="{7B432862-3D4F-42D0-9294-4C53521B338E}" destId="{FF2DBD16-FE98-427F-86E5-2B7F5DA2B5E1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D2EF20-0FDB-420A-92EE-EE9C133C7BD7}" type="doc">
      <dgm:prSet loTypeId="urn:microsoft.com/office/officeart/2005/8/layout/radial5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24997B91-FAA9-42AC-9AC0-2E65618D8AA3}">
      <dgm:prSet phldrT="[Text]" custT="1"/>
      <dgm:spPr>
        <a:solidFill>
          <a:srgbClr val="0070C0"/>
        </a:solidFill>
      </dgm:spPr>
      <dgm:t>
        <a:bodyPr/>
        <a:lstStyle/>
        <a:p>
          <a:r>
            <a:rPr lang="en-IN" sz="2800" b="1" dirty="0">
              <a:solidFill>
                <a:sysClr val="windowText" lastClr="000000"/>
              </a:solidFill>
            </a:rPr>
            <a:t>S&amp;H costed IP</a:t>
          </a:r>
        </a:p>
      </dgm:t>
    </dgm:pt>
    <dgm:pt modelId="{AC9E7FE7-3839-4EBA-B2E5-105435D10DF9}" type="parTrans" cxnId="{29F80337-797B-4E08-8114-D61B76E7E9AC}">
      <dgm:prSet/>
      <dgm:spPr/>
      <dgm:t>
        <a:bodyPr/>
        <a:lstStyle/>
        <a:p>
          <a:endParaRPr lang="en-IN"/>
        </a:p>
      </dgm:t>
    </dgm:pt>
    <dgm:pt modelId="{55FB10D3-27A7-4CDF-A4E0-CBF67655D798}" type="sibTrans" cxnId="{29F80337-797B-4E08-8114-D61B76E7E9AC}">
      <dgm:prSet/>
      <dgm:spPr/>
      <dgm:t>
        <a:bodyPr/>
        <a:lstStyle/>
        <a:p>
          <a:endParaRPr lang="en-IN"/>
        </a:p>
      </dgm:t>
    </dgm:pt>
    <dgm:pt modelId="{5261F16B-ED9E-4CDD-BDCD-3BAE804815FB}">
      <dgm:prSet phldrT="[Text]" custT="1"/>
      <dgm:spPr>
        <a:solidFill>
          <a:srgbClr val="92D050"/>
        </a:solidFill>
      </dgm:spPr>
      <dgm:t>
        <a:bodyPr/>
        <a:lstStyle/>
        <a:p>
          <a:r>
            <a:rPr lang="en-IN" sz="1800" b="1" dirty="0">
              <a:solidFill>
                <a:sysClr val="windowText" lastClr="000000"/>
              </a:solidFill>
            </a:rPr>
            <a:t>Targets and performance indicators</a:t>
          </a:r>
        </a:p>
      </dgm:t>
    </dgm:pt>
    <dgm:pt modelId="{E9DB5EE4-1C11-405B-9600-CE9D3DA12807}" type="parTrans" cxnId="{FDABD994-1082-433C-9268-D261AAA337F1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endParaRPr lang="en-IN" sz="1800" b="1">
            <a:solidFill>
              <a:sysClr val="windowText" lastClr="000000"/>
            </a:solidFill>
          </a:endParaRPr>
        </a:p>
      </dgm:t>
    </dgm:pt>
    <dgm:pt modelId="{8B5427B6-5EB1-4D59-80DA-B2273ED48E54}" type="sibTrans" cxnId="{FDABD994-1082-433C-9268-D261AAA337F1}">
      <dgm:prSet/>
      <dgm:spPr/>
      <dgm:t>
        <a:bodyPr/>
        <a:lstStyle/>
        <a:p>
          <a:endParaRPr lang="en-IN"/>
        </a:p>
      </dgm:t>
    </dgm:pt>
    <dgm:pt modelId="{FF6B4ED3-158D-4BBC-947E-0B32EBBC1B87}">
      <dgm:prSet phldrT="[Text]" custT="1"/>
      <dgm:spPr>
        <a:solidFill>
          <a:srgbClr val="92D050"/>
        </a:solidFill>
      </dgm:spPr>
      <dgm:t>
        <a:bodyPr/>
        <a:lstStyle/>
        <a:p>
          <a:r>
            <a:rPr lang="en-IN" sz="1800" b="1">
              <a:solidFill>
                <a:sysClr val="windowText" lastClr="000000"/>
              </a:solidFill>
            </a:rPr>
            <a:t>Timeline</a:t>
          </a:r>
        </a:p>
      </dgm:t>
    </dgm:pt>
    <dgm:pt modelId="{2B52E5AB-F828-4DE1-952F-1166BBDA470A}" type="parTrans" cxnId="{9C1C1587-E02F-462A-A3BB-E22D02CC5E55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endParaRPr lang="en-IN" sz="1800" b="1">
            <a:solidFill>
              <a:sysClr val="windowText" lastClr="000000"/>
            </a:solidFill>
          </a:endParaRPr>
        </a:p>
      </dgm:t>
    </dgm:pt>
    <dgm:pt modelId="{11F550D8-7218-41C9-8CF9-55C92B5FAF28}" type="sibTrans" cxnId="{9C1C1587-E02F-462A-A3BB-E22D02CC5E55}">
      <dgm:prSet/>
      <dgm:spPr/>
      <dgm:t>
        <a:bodyPr/>
        <a:lstStyle/>
        <a:p>
          <a:endParaRPr lang="en-IN"/>
        </a:p>
      </dgm:t>
    </dgm:pt>
    <dgm:pt modelId="{1046A003-7DB4-4CD9-A57F-8BFD6E71CCCF}">
      <dgm:prSet phldrT="[Text]" custT="1"/>
      <dgm:spPr>
        <a:solidFill>
          <a:srgbClr val="92D050"/>
        </a:solidFill>
      </dgm:spPr>
      <dgm:t>
        <a:bodyPr/>
        <a:lstStyle/>
        <a:p>
          <a:r>
            <a:rPr lang="en-IN" sz="1800" b="1">
              <a:solidFill>
                <a:sysClr val="windowText" lastClr="000000"/>
              </a:solidFill>
            </a:rPr>
            <a:t>Approach</a:t>
          </a:r>
        </a:p>
      </dgm:t>
    </dgm:pt>
    <dgm:pt modelId="{B0F0CA57-4EAE-4A3A-A6FD-812A81E18B10}" type="parTrans" cxnId="{F2C96586-B811-4B1E-A189-920B0601C229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endParaRPr lang="en-IN" sz="1800" b="1">
            <a:solidFill>
              <a:sysClr val="windowText" lastClr="000000"/>
            </a:solidFill>
          </a:endParaRPr>
        </a:p>
      </dgm:t>
    </dgm:pt>
    <dgm:pt modelId="{6C4E7C63-F66C-4531-98E7-79798BD50347}" type="sibTrans" cxnId="{F2C96586-B811-4B1E-A189-920B0601C229}">
      <dgm:prSet/>
      <dgm:spPr/>
      <dgm:t>
        <a:bodyPr/>
        <a:lstStyle/>
        <a:p>
          <a:endParaRPr lang="en-IN"/>
        </a:p>
      </dgm:t>
    </dgm:pt>
    <dgm:pt modelId="{B77EDE06-6A32-4200-87E8-B08E5697522C}">
      <dgm:prSet custT="1"/>
      <dgm:spPr>
        <a:solidFill>
          <a:srgbClr val="92D050"/>
        </a:solidFill>
      </dgm:spPr>
      <dgm:t>
        <a:bodyPr/>
        <a:lstStyle/>
        <a:p>
          <a:r>
            <a:rPr lang="en-IN" sz="1800" b="1" dirty="0">
              <a:solidFill>
                <a:sysClr val="windowText" lastClr="000000"/>
              </a:solidFill>
            </a:rPr>
            <a:t>Strategy and Costing</a:t>
          </a:r>
        </a:p>
      </dgm:t>
    </dgm:pt>
    <dgm:pt modelId="{F06A28A8-7A52-410A-9095-C4CDF09DC561}" type="parTrans" cxnId="{CDF44482-BE50-4073-A58D-8BC7BB4172A6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endParaRPr lang="en-IN" sz="1800" b="1">
            <a:solidFill>
              <a:sysClr val="windowText" lastClr="000000"/>
            </a:solidFill>
          </a:endParaRPr>
        </a:p>
      </dgm:t>
    </dgm:pt>
    <dgm:pt modelId="{3363AE9E-6C8B-4BD5-B982-2C87CC903B38}" type="sibTrans" cxnId="{CDF44482-BE50-4073-A58D-8BC7BB4172A6}">
      <dgm:prSet/>
      <dgm:spPr/>
      <dgm:t>
        <a:bodyPr/>
        <a:lstStyle/>
        <a:p>
          <a:endParaRPr lang="en-IN"/>
        </a:p>
      </dgm:t>
    </dgm:pt>
    <dgm:pt modelId="{4C05038D-A896-4E0E-B3D9-C204E8DE8225}">
      <dgm:prSet custT="1"/>
      <dgm:spPr>
        <a:solidFill>
          <a:srgbClr val="92D050"/>
        </a:solidFill>
      </dgm:spPr>
      <dgm:t>
        <a:bodyPr/>
        <a:lstStyle/>
        <a:p>
          <a:r>
            <a:rPr lang="en-IN" sz="1800" b="1">
              <a:solidFill>
                <a:sysClr val="windowText" lastClr="000000"/>
              </a:solidFill>
            </a:rPr>
            <a:t>Total costs</a:t>
          </a:r>
        </a:p>
      </dgm:t>
    </dgm:pt>
    <dgm:pt modelId="{67E2A187-931E-4C20-AF13-105AB809E2BB}" type="parTrans" cxnId="{27CA0DF7-545B-4ADC-9DAD-615AA90B0E4A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endParaRPr lang="en-IN" sz="1800" b="1">
            <a:solidFill>
              <a:sysClr val="windowText" lastClr="000000"/>
            </a:solidFill>
          </a:endParaRPr>
        </a:p>
      </dgm:t>
    </dgm:pt>
    <dgm:pt modelId="{727D2125-258A-4268-852A-F210BCF6F03F}" type="sibTrans" cxnId="{27CA0DF7-545B-4ADC-9DAD-615AA90B0E4A}">
      <dgm:prSet/>
      <dgm:spPr/>
      <dgm:t>
        <a:bodyPr/>
        <a:lstStyle/>
        <a:p>
          <a:endParaRPr lang="en-IN"/>
        </a:p>
      </dgm:t>
    </dgm:pt>
    <dgm:pt modelId="{27E5A7B0-E1E6-4310-8633-E78DAF5541D5}">
      <dgm:prSet phldrT="[Text]" custT="1"/>
      <dgm:spPr>
        <a:solidFill>
          <a:srgbClr val="92D050"/>
        </a:solidFill>
      </dgm:spPr>
      <dgm:t>
        <a:bodyPr/>
        <a:lstStyle/>
        <a:p>
          <a:r>
            <a:rPr lang="en-IN" sz="1800" b="1" dirty="0">
              <a:solidFill>
                <a:sysClr val="windowText" lastClr="000000"/>
              </a:solidFill>
            </a:rPr>
            <a:t>Standards and guidelines</a:t>
          </a:r>
        </a:p>
      </dgm:t>
    </dgm:pt>
    <dgm:pt modelId="{DD3AFAC6-C55C-4535-A5A5-F21C5462FB93}" type="parTrans" cxnId="{C03D8E7E-866A-4262-B730-46B9BAD013EC}">
      <dgm:prSet/>
      <dgm:spPr/>
      <dgm:t>
        <a:bodyPr/>
        <a:lstStyle/>
        <a:p>
          <a:endParaRPr lang="en-IN"/>
        </a:p>
      </dgm:t>
    </dgm:pt>
    <dgm:pt modelId="{2B7C3246-3E46-40FA-824E-E4B9FEAC3ADB}" type="sibTrans" cxnId="{C03D8E7E-866A-4262-B730-46B9BAD013EC}">
      <dgm:prSet/>
      <dgm:spPr/>
      <dgm:t>
        <a:bodyPr/>
        <a:lstStyle/>
        <a:p>
          <a:endParaRPr lang="en-IN"/>
        </a:p>
      </dgm:t>
    </dgm:pt>
    <dgm:pt modelId="{7B432862-3D4F-42D0-9294-4C53521B338E}" type="pres">
      <dgm:prSet presAssocID="{A4D2EF20-0FDB-420A-92EE-EE9C133C7BD7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C639499-0ABF-4D9A-9CA8-02EDA1542542}" type="pres">
      <dgm:prSet presAssocID="{24997B91-FAA9-42AC-9AC0-2E65618D8AA3}" presName="centerShape" presStyleLbl="node0" presStyleIdx="0" presStyleCnt="1" custScaleX="139309" custScaleY="127216"/>
      <dgm:spPr/>
    </dgm:pt>
    <dgm:pt modelId="{1503531F-ACC7-49B8-9680-12607B9A4781}" type="pres">
      <dgm:prSet presAssocID="{2B52E5AB-F828-4DE1-952F-1166BBDA470A}" presName="parTrans" presStyleLbl="sibTrans2D1" presStyleIdx="0" presStyleCnt="6"/>
      <dgm:spPr/>
    </dgm:pt>
    <dgm:pt modelId="{F80F6D36-3D48-4EAD-9505-1C251D11FF23}" type="pres">
      <dgm:prSet presAssocID="{2B52E5AB-F828-4DE1-952F-1166BBDA470A}" presName="connectorText" presStyleLbl="sibTrans2D1" presStyleIdx="0" presStyleCnt="6"/>
      <dgm:spPr/>
    </dgm:pt>
    <dgm:pt modelId="{7C2DF95A-143A-433D-B89B-74F57EBD7B5C}" type="pres">
      <dgm:prSet presAssocID="{FF6B4ED3-158D-4BBC-947E-0B32EBBC1B87}" presName="node" presStyleLbl="node1" presStyleIdx="0" presStyleCnt="6" custRadScaleRad="105349">
        <dgm:presLayoutVars>
          <dgm:bulletEnabled val="1"/>
        </dgm:presLayoutVars>
      </dgm:prSet>
      <dgm:spPr/>
    </dgm:pt>
    <dgm:pt modelId="{AC81DE8B-2C3F-4595-A4EE-AEC316D09702}" type="pres">
      <dgm:prSet presAssocID="{B0F0CA57-4EAE-4A3A-A6FD-812A81E18B10}" presName="parTrans" presStyleLbl="sibTrans2D1" presStyleIdx="1" presStyleCnt="6"/>
      <dgm:spPr/>
    </dgm:pt>
    <dgm:pt modelId="{C66A90B2-9A57-4716-9C11-80D4FADF4973}" type="pres">
      <dgm:prSet presAssocID="{B0F0CA57-4EAE-4A3A-A6FD-812A81E18B10}" presName="connectorText" presStyleLbl="sibTrans2D1" presStyleIdx="1" presStyleCnt="6"/>
      <dgm:spPr/>
    </dgm:pt>
    <dgm:pt modelId="{42D38D5D-AAFE-4A6D-B82E-35DA05AEE5E6}" type="pres">
      <dgm:prSet presAssocID="{1046A003-7DB4-4CD9-A57F-8BFD6E71CCCF}" presName="node" presStyleLbl="node1" presStyleIdx="1" presStyleCnt="6" custScaleX="111835" custScaleY="118167" custRadScaleRad="131184" custRadScaleInc="7097">
        <dgm:presLayoutVars>
          <dgm:bulletEnabled val="1"/>
        </dgm:presLayoutVars>
      </dgm:prSet>
      <dgm:spPr/>
    </dgm:pt>
    <dgm:pt modelId="{875F7F8B-F5AF-47D1-AAE8-391F6FDD1C37}" type="pres">
      <dgm:prSet presAssocID="{E9DB5EE4-1C11-405B-9600-CE9D3DA12807}" presName="parTrans" presStyleLbl="sibTrans2D1" presStyleIdx="2" presStyleCnt="6"/>
      <dgm:spPr/>
    </dgm:pt>
    <dgm:pt modelId="{B567BBED-7C7E-4DB0-89EA-485EFCB312DC}" type="pres">
      <dgm:prSet presAssocID="{E9DB5EE4-1C11-405B-9600-CE9D3DA12807}" presName="connectorText" presStyleLbl="sibTrans2D1" presStyleIdx="2" presStyleCnt="6"/>
      <dgm:spPr/>
    </dgm:pt>
    <dgm:pt modelId="{952593D9-61ED-4B9B-817B-7650FF51192E}" type="pres">
      <dgm:prSet presAssocID="{5261F16B-ED9E-4CDD-BDCD-3BAE804815FB}" presName="node" presStyleLbl="node1" presStyleIdx="2" presStyleCnt="6" custScaleX="125428" custScaleY="115090" custRadScaleRad="109524" custRadScaleInc="-3109">
        <dgm:presLayoutVars>
          <dgm:bulletEnabled val="1"/>
        </dgm:presLayoutVars>
      </dgm:prSet>
      <dgm:spPr/>
    </dgm:pt>
    <dgm:pt modelId="{9057DFAF-8BBE-4FE7-8ECD-6D62EB2FB491}" type="pres">
      <dgm:prSet presAssocID="{DD3AFAC6-C55C-4535-A5A5-F21C5462FB93}" presName="parTrans" presStyleLbl="sibTrans2D1" presStyleIdx="3" presStyleCnt="6"/>
      <dgm:spPr/>
    </dgm:pt>
    <dgm:pt modelId="{758BDCC4-D4F2-4555-AA77-D9DBCDF91295}" type="pres">
      <dgm:prSet presAssocID="{DD3AFAC6-C55C-4535-A5A5-F21C5462FB93}" presName="connectorText" presStyleLbl="sibTrans2D1" presStyleIdx="3" presStyleCnt="6"/>
      <dgm:spPr/>
    </dgm:pt>
    <dgm:pt modelId="{AE441866-0182-4927-99AB-93E7EDD94711}" type="pres">
      <dgm:prSet presAssocID="{27E5A7B0-E1E6-4310-8633-E78DAF5541D5}" presName="node" presStyleLbl="node1" presStyleIdx="3" presStyleCnt="6">
        <dgm:presLayoutVars>
          <dgm:bulletEnabled val="1"/>
        </dgm:presLayoutVars>
      </dgm:prSet>
      <dgm:spPr/>
    </dgm:pt>
    <dgm:pt modelId="{2B2A9D6E-54B1-4E43-AB6F-93612338D31D}" type="pres">
      <dgm:prSet presAssocID="{F06A28A8-7A52-410A-9095-C4CDF09DC561}" presName="parTrans" presStyleLbl="sibTrans2D1" presStyleIdx="4" presStyleCnt="6"/>
      <dgm:spPr/>
    </dgm:pt>
    <dgm:pt modelId="{841E517E-6FF6-400B-9C82-1958DDBE5E4D}" type="pres">
      <dgm:prSet presAssocID="{F06A28A8-7A52-410A-9095-C4CDF09DC561}" presName="connectorText" presStyleLbl="sibTrans2D1" presStyleIdx="4" presStyleCnt="6"/>
      <dgm:spPr/>
    </dgm:pt>
    <dgm:pt modelId="{39DDEBA2-457C-4D11-9FE9-D1B76050B607}" type="pres">
      <dgm:prSet presAssocID="{B77EDE06-6A32-4200-87E8-B08E5697522C}" presName="node" presStyleLbl="node1" presStyleIdx="4" presStyleCnt="6" custScaleX="115923" custScaleY="114524" custRadScaleRad="124814" custRadScaleInc="9196">
        <dgm:presLayoutVars>
          <dgm:bulletEnabled val="1"/>
        </dgm:presLayoutVars>
      </dgm:prSet>
      <dgm:spPr/>
    </dgm:pt>
    <dgm:pt modelId="{A1BD79DC-70A4-488E-BA2D-E99C6EBA7905}" type="pres">
      <dgm:prSet presAssocID="{67E2A187-931E-4C20-AF13-105AB809E2BB}" presName="parTrans" presStyleLbl="sibTrans2D1" presStyleIdx="5" presStyleCnt="6"/>
      <dgm:spPr/>
    </dgm:pt>
    <dgm:pt modelId="{9EC64DA2-591A-4743-9E14-3055D8586C4C}" type="pres">
      <dgm:prSet presAssocID="{67E2A187-931E-4C20-AF13-105AB809E2BB}" presName="connectorText" presStyleLbl="sibTrans2D1" presStyleIdx="5" presStyleCnt="6"/>
      <dgm:spPr/>
    </dgm:pt>
    <dgm:pt modelId="{7449BCFE-4D68-4046-AD49-98256443BBF2}" type="pres">
      <dgm:prSet presAssocID="{4C05038D-A896-4E0E-B3D9-C204E8DE8225}" presName="node" presStyleLbl="node1" presStyleIdx="5" presStyleCnt="6" custScaleX="116396" custScaleY="116609" custRadScaleRad="123031" custRadScaleInc="5507">
        <dgm:presLayoutVars>
          <dgm:bulletEnabled val="1"/>
        </dgm:presLayoutVars>
      </dgm:prSet>
      <dgm:spPr/>
    </dgm:pt>
  </dgm:ptLst>
  <dgm:cxnLst>
    <dgm:cxn modelId="{AD67A21C-37E2-488A-AEDB-C8781E1FA0A5}" type="presOf" srcId="{E9DB5EE4-1C11-405B-9600-CE9D3DA12807}" destId="{875F7F8B-F5AF-47D1-AAE8-391F6FDD1C37}" srcOrd="0" destOrd="0" presId="urn:microsoft.com/office/officeart/2005/8/layout/radial5"/>
    <dgm:cxn modelId="{A8EF771F-7BF1-4DCD-95DE-848F99B0E01F}" type="presOf" srcId="{B77EDE06-6A32-4200-87E8-B08E5697522C}" destId="{39DDEBA2-457C-4D11-9FE9-D1B76050B607}" srcOrd="0" destOrd="0" presId="urn:microsoft.com/office/officeart/2005/8/layout/radial5"/>
    <dgm:cxn modelId="{29F80337-797B-4E08-8114-D61B76E7E9AC}" srcId="{A4D2EF20-0FDB-420A-92EE-EE9C133C7BD7}" destId="{24997B91-FAA9-42AC-9AC0-2E65618D8AA3}" srcOrd="0" destOrd="0" parTransId="{AC9E7FE7-3839-4EBA-B2E5-105435D10DF9}" sibTransId="{55FB10D3-27A7-4CDF-A4E0-CBF67655D798}"/>
    <dgm:cxn modelId="{8B44A05F-513B-49E1-AE58-0737FD21D2CB}" type="presOf" srcId="{67E2A187-931E-4C20-AF13-105AB809E2BB}" destId="{A1BD79DC-70A4-488E-BA2D-E99C6EBA7905}" srcOrd="0" destOrd="0" presId="urn:microsoft.com/office/officeart/2005/8/layout/radial5"/>
    <dgm:cxn modelId="{F2F2CD65-520D-47F2-A295-4810B66F796C}" type="presOf" srcId="{B0F0CA57-4EAE-4A3A-A6FD-812A81E18B10}" destId="{C66A90B2-9A57-4716-9C11-80D4FADF4973}" srcOrd="1" destOrd="0" presId="urn:microsoft.com/office/officeart/2005/8/layout/radial5"/>
    <dgm:cxn modelId="{39175468-2D18-414C-9237-0BC44D1054C2}" type="presOf" srcId="{DD3AFAC6-C55C-4535-A5A5-F21C5462FB93}" destId="{9057DFAF-8BBE-4FE7-8ECD-6D62EB2FB491}" srcOrd="0" destOrd="0" presId="urn:microsoft.com/office/officeart/2005/8/layout/radial5"/>
    <dgm:cxn modelId="{85E3C569-365A-4CCF-AEB4-F4252D913D27}" type="presOf" srcId="{FF6B4ED3-158D-4BBC-947E-0B32EBBC1B87}" destId="{7C2DF95A-143A-433D-B89B-74F57EBD7B5C}" srcOrd="0" destOrd="0" presId="urn:microsoft.com/office/officeart/2005/8/layout/radial5"/>
    <dgm:cxn modelId="{C03D8E7E-866A-4262-B730-46B9BAD013EC}" srcId="{24997B91-FAA9-42AC-9AC0-2E65618D8AA3}" destId="{27E5A7B0-E1E6-4310-8633-E78DAF5541D5}" srcOrd="3" destOrd="0" parTransId="{DD3AFAC6-C55C-4535-A5A5-F21C5462FB93}" sibTransId="{2B7C3246-3E46-40FA-824E-E4B9FEAC3ADB}"/>
    <dgm:cxn modelId="{CDF44482-BE50-4073-A58D-8BC7BB4172A6}" srcId="{24997B91-FAA9-42AC-9AC0-2E65618D8AA3}" destId="{B77EDE06-6A32-4200-87E8-B08E5697522C}" srcOrd="4" destOrd="0" parTransId="{F06A28A8-7A52-410A-9095-C4CDF09DC561}" sibTransId="{3363AE9E-6C8B-4BD5-B982-2C87CC903B38}"/>
    <dgm:cxn modelId="{379F6B84-5ACA-4188-A526-0E8E6706B66A}" type="presOf" srcId="{2B52E5AB-F828-4DE1-952F-1166BBDA470A}" destId="{1503531F-ACC7-49B8-9680-12607B9A4781}" srcOrd="0" destOrd="0" presId="urn:microsoft.com/office/officeart/2005/8/layout/radial5"/>
    <dgm:cxn modelId="{F2C96586-B811-4B1E-A189-920B0601C229}" srcId="{24997B91-FAA9-42AC-9AC0-2E65618D8AA3}" destId="{1046A003-7DB4-4CD9-A57F-8BFD6E71CCCF}" srcOrd="1" destOrd="0" parTransId="{B0F0CA57-4EAE-4A3A-A6FD-812A81E18B10}" sibTransId="{6C4E7C63-F66C-4531-98E7-79798BD50347}"/>
    <dgm:cxn modelId="{9C1C1587-E02F-462A-A3BB-E22D02CC5E55}" srcId="{24997B91-FAA9-42AC-9AC0-2E65618D8AA3}" destId="{FF6B4ED3-158D-4BBC-947E-0B32EBBC1B87}" srcOrd="0" destOrd="0" parTransId="{2B52E5AB-F828-4DE1-952F-1166BBDA470A}" sibTransId="{11F550D8-7218-41C9-8CF9-55C92B5FAF28}"/>
    <dgm:cxn modelId="{5A7EDA93-9D9E-4C79-BE30-5A999CD5258D}" type="presOf" srcId="{F06A28A8-7A52-410A-9095-C4CDF09DC561}" destId="{841E517E-6FF6-400B-9C82-1958DDBE5E4D}" srcOrd="1" destOrd="0" presId="urn:microsoft.com/office/officeart/2005/8/layout/radial5"/>
    <dgm:cxn modelId="{3CB6A794-3F6E-4773-A522-B4501A5EA6CA}" type="presOf" srcId="{27E5A7B0-E1E6-4310-8633-E78DAF5541D5}" destId="{AE441866-0182-4927-99AB-93E7EDD94711}" srcOrd="0" destOrd="0" presId="urn:microsoft.com/office/officeart/2005/8/layout/radial5"/>
    <dgm:cxn modelId="{FDABD994-1082-433C-9268-D261AAA337F1}" srcId="{24997B91-FAA9-42AC-9AC0-2E65618D8AA3}" destId="{5261F16B-ED9E-4CDD-BDCD-3BAE804815FB}" srcOrd="2" destOrd="0" parTransId="{E9DB5EE4-1C11-405B-9600-CE9D3DA12807}" sibTransId="{8B5427B6-5EB1-4D59-80DA-B2273ED48E54}"/>
    <dgm:cxn modelId="{A7B1A79A-7810-4D93-BF26-29CFCEDCCDC7}" type="presOf" srcId="{4C05038D-A896-4E0E-B3D9-C204E8DE8225}" destId="{7449BCFE-4D68-4046-AD49-98256443BBF2}" srcOrd="0" destOrd="0" presId="urn:microsoft.com/office/officeart/2005/8/layout/radial5"/>
    <dgm:cxn modelId="{9C4602A4-B17E-4DCD-ACD4-8EE739E10D25}" type="presOf" srcId="{A4D2EF20-0FDB-420A-92EE-EE9C133C7BD7}" destId="{7B432862-3D4F-42D0-9294-4C53521B338E}" srcOrd="0" destOrd="0" presId="urn:microsoft.com/office/officeart/2005/8/layout/radial5"/>
    <dgm:cxn modelId="{7D29ABAE-90F9-4A23-9534-63C928D29972}" type="presOf" srcId="{DD3AFAC6-C55C-4535-A5A5-F21C5462FB93}" destId="{758BDCC4-D4F2-4555-AA77-D9DBCDF91295}" srcOrd="1" destOrd="0" presId="urn:microsoft.com/office/officeart/2005/8/layout/radial5"/>
    <dgm:cxn modelId="{20A356AF-D296-4D57-9835-CACBA1C9BEBA}" type="presOf" srcId="{5261F16B-ED9E-4CDD-BDCD-3BAE804815FB}" destId="{952593D9-61ED-4B9B-817B-7650FF51192E}" srcOrd="0" destOrd="0" presId="urn:microsoft.com/office/officeart/2005/8/layout/radial5"/>
    <dgm:cxn modelId="{AC8E36BE-E7F2-4116-BDDE-B162FB0884FA}" type="presOf" srcId="{B0F0CA57-4EAE-4A3A-A6FD-812A81E18B10}" destId="{AC81DE8B-2C3F-4595-A4EE-AEC316D09702}" srcOrd="0" destOrd="0" presId="urn:microsoft.com/office/officeart/2005/8/layout/radial5"/>
    <dgm:cxn modelId="{27F675C4-3869-476D-BF99-0A1B10C7FAD7}" type="presOf" srcId="{1046A003-7DB4-4CD9-A57F-8BFD6E71CCCF}" destId="{42D38D5D-AAFE-4A6D-B82E-35DA05AEE5E6}" srcOrd="0" destOrd="0" presId="urn:microsoft.com/office/officeart/2005/8/layout/radial5"/>
    <dgm:cxn modelId="{769333D8-FEB6-401A-A1C1-3A487AD9A5C4}" type="presOf" srcId="{67E2A187-931E-4C20-AF13-105AB809E2BB}" destId="{9EC64DA2-591A-4743-9E14-3055D8586C4C}" srcOrd="1" destOrd="0" presId="urn:microsoft.com/office/officeart/2005/8/layout/radial5"/>
    <dgm:cxn modelId="{534545D8-1C9C-4D62-AD9F-AEDDA207B72E}" type="presOf" srcId="{F06A28A8-7A52-410A-9095-C4CDF09DC561}" destId="{2B2A9D6E-54B1-4E43-AB6F-93612338D31D}" srcOrd="0" destOrd="0" presId="urn:microsoft.com/office/officeart/2005/8/layout/radial5"/>
    <dgm:cxn modelId="{3D90C3DB-5FD1-44A4-A24E-84D096604F15}" type="presOf" srcId="{E9DB5EE4-1C11-405B-9600-CE9D3DA12807}" destId="{B567BBED-7C7E-4DB0-89EA-485EFCB312DC}" srcOrd="1" destOrd="0" presId="urn:microsoft.com/office/officeart/2005/8/layout/radial5"/>
    <dgm:cxn modelId="{92676FEA-848F-4E42-8687-A789C852DD11}" type="presOf" srcId="{24997B91-FAA9-42AC-9AC0-2E65618D8AA3}" destId="{3C639499-0ABF-4D9A-9CA8-02EDA1542542}" srcOrd="0" destOrd="0" presId="urn:microsoft.com/office/officeart/2005/8/layout/radial5"/>
    <dgm:cxn modelId="{27CA0DF7-545B-4ADC-9DAD-615AA90B0E4A}" srcId="{24997B91-FAA9-42AC-9AC0-2E65618D8AA3}" destId="{4C05038D-A896-4E0E-B3D9-C204E8DE8225}" srcOrd="5" destOrd="0" parTransId="{67E2A187-931E-4C20-AF13-105AB809E2BB}" sibTransId="{727D2125-258A-4268-852A-F210BCF6F03F}"/>
    <dgm:cxn modelId="{C64793F9-CE17-4B65-ADB9-74E70AA2FAF6}" type="presOf" srcId="{2B52E5AB-F828-4DE1-952F-1166BBDA470A}" destId="{F80F6D36-3D48-4EAD-9505-1C251D11FF23}" srcOrd="1" destOrd="0" presId="urn:microsoft.com/office/officeart/2005/8/layout/radial5"/>
    <dgm:cxn modelId="{FAAB242D-766C-478E-B788-5ED2758B5C3F}" type="presParOf" srcId="{7B432862-3D4F-42D0-9294-4C53521B338E}" destId="{3C639499-0ABF-4D9A-9CA8-02EDA1542542}" srcOrd="0" destOrd="0" presId="urn:microsoft.com/office/officeart/2005/8/layout/radial5"/>
    <dgm:cxn modelId="{03F03B48-9B0D-46AD-86AB-6A3F66CB342E}" type="presParOf" srcId="{7B432862-3D4F-42D0-9294-4C53521B338E}" destId="{1503531F-ACC7-49B8-9680-12607B9A4781}" srcOrd="1" destOrd="0" presId="urn:microsoft.com/office/officeart/2005/8/layout/radial5"/>
    <dgm:cxn modelId="{A12CDC17-711B-4C0F-94EF-87FE8CB447DC}" type="presParOf" srcId="{1503531F-ACC7-49B8-9680-12607B9A4781}" destId="{F80F6D36-3D48-4EAD-9505-1C251D11FF23}" srcOrd="0" destOrd="0" presId="urn:microsoft.com/office/officeart/2005/8/layout/radial5"/>
    <dgm:cxn modelId="{F8545FDC-95A3-48B0-90F0-2A8C7384F1F3}" type="presParOf" srcId="{7B432862-3D4F-42D0-9294-4C53521B338E}" destId="{7C2DF95A-143A-433D-B89B-74F57EBD7B5C}" srcOrd="2" destOrd="0" presId="urn:microsoft.com/office/officeart/2005/8/layout/radial5"/>
    <dgm:cxn modelId="{B72F236F-9337-4AA7-8F21-C01F68BFA07C}" type="presParOf" srcId="{7B432862-3D4F-42D0-9294-4C53521B338E}" destId="{AC81DE8B-2C3F-4595-A4EE-AEC316D09702}" srcOrd="3" destOrd="0" presId="urn:microsoft.com/office/officeart/2005/8/layout/radial5"/>
    <dgm:cxn modelId="{3F3E1F84-A05F-4E72-A09C-13CB3BA9A1BE}" type="presParOf" srcId="{AC81DE8B-2C3F-4595-A4EE-AEC316D09702}" destId="{C66A90B2-9A57-4716-9C11-80D4FADF4973}" srcOrd="0" destOrd="0" presId="urn:microsoft.com/office/officeart/2005/8/layout/radial5"/>
    <dgm:cxn modelId="{4F2878A6-9FD5-46B2-9D10-8CBF96B60796}" type="presParOf" srcId="{7B432862-3D4F-42D0-9294-4C53521B338E}" destId="{42D38D5D-AAFE-4A6D-B82E-35DA05AEE5E6}" srcOrd="4" destOrd="0" presId="urn:microsoft.com/office/officeart/2005/8/layout/radial5"/>
    <dgm:cxn modelId="{2E349935-1806-43F3-A8FE-6E2610B7341A}" type="presParOf" srcId="{7B432862-3D4F-42D0-9294-4C53521B338E}" destId="{875F7F8B-F5AF-47D1-AAE8-391F6FDD1C37}" srcOrd="5" destOrd="0" presId="urn:microsoft.com/office/officeart/2005/8/layout/radial5"/>
    <dgm:cxn modelId="{3BC77B11-4C98-44ED-A810-FF240CC6EBEB}" type="presParOf" srcId="{875F7F8B-F5AF-47D1-AAE8-391F6FDD1C37}" destId="{B567BBED-7C7E-4DB0-89EA-485EFCB312DC}" srcOrd="0" destOrd="0" presId="urn:microsoft.com/office/officeart/2005/8/layout/radial5"/>
    <dgm:cxn modelId="{1A75A0C6-C08B-442E-A82D-4CA87397E18F}" type="presParOf" srcId="{7B432862-3D4F-42D0-9294-4C53521B338E}" destId="{952593D9-61ED-4B9B-817B-7650FF51192E}" srcOrd="6" destOrd="0" presId="urn:microsoft.com/office/officeart/2005/8/layout/radial5"/>
    <dgm:cxn modelId="{97CB62AE-2955-4DD6-88CB-599A2654D839}" type="presParOf" srcId="{7B432862-3D4F-42D0-9294-4C53521B338E}" destId="{9057DFAF-8BBE-4FE7-8ECD-6D62EB2FB491}" srcOrd="7" destOrd="0" presId="urn:microsoft.com/office/officeart/2005/8/layout/radial5"/>
    <dgm:cxn modelId="{36E886BA-C3D8-4F47-ABBE-1C7C69FDA887}" type="presParOf" srcId="{9057DFAF-8BBE-4FE7-8ECD-6D62EB2FB491}" destId="{758BDCC4-D4F2-4555-AA77-D9DBCDF91295}" srcOrd="0" destOrd="0" presId="urn:microsoft.com/office/officeart/2005/8/layout/radial5"/>
    <dgm:cxn modelId="{7D38230C-05BA-47BC-BB76-AABA6BDD469C}" type="presParOf" srcId="{7B432862-3D4F-42D0-9294-4C53521B338E}" destId="{AE441866-0182-4927-99AB-93E7EDD94711}" srcOrd="8" destOrd="0" presId="urn:microsoft.com/office/officeart/2005/8/layout/radial5"/>
    <dgm:cxn modelId="{A3BD89FC-8064-4D62-BC21-7C95B73633C8}" type="presParOf" srcId="{7B432862-3D4F-42D0-9294-4C53521B338E}" destId="{2B2A9D6E-54B1-4E43-AB6F-93612338D31D}" srcOrd="9" destOrd="0" presId="urn:microsoft.com/office/officeart/2005/8/layout/radial5"/>
    <dgm:cxn modelId="{E0AEAB7E-AC02-4BB3-AFEE-13D04D5003E7}" type="presParOf" srcId="{2B2A9D6E-54B1-4E43-AB6F-93612338D31D}" destId="{841E517E-6FF6-400B-9C82-1958DDBE5E4D}" srcOrd="0" destOrd="0" presId="urn:microsoft.com/office/officeart/2005/8/layout/radial5"/>
    <dgm:cxn modelId="{074A0C0D-80A9-4E3D-9B5E-57DA4C067FD6}" type="presParOf" srcId="{7B432862-3D4F-42D0-9294-4C53521B338E}" destId="{39DDEBA2-457C-4D11-9FE9-D1B76050B607}" srcOrd="10" destOrd="0" presId="urn:microsoft.com/office/officeart/2005/8/layout/radial5"/>
    <dgm:cxn modelId="{282569BF-8D9E-4004-A3C5-7864F5846688}" type="presParOf" srcId="{7B432862-3D4F-42D0-9294-4C53521B338E}" destId="{A1BD79DC-70A4-488E-BA2D-E99C6EBA7905}" srcOrd="11" destOrd="0" presId="urn:microsoft.com/office/officeart/2005/8/layout/radial5"/>
    <dgm:cxn modelId="{9A43D53A-C0E7-4D1A-AC93-7B6B42051DEE}" type="presParOf" srcId="{A1BD79DC-70A4-488E-BA2D-E99C6EBA7905}" destId="{9EC64DA2-591A-4743-9E14-3055D8586C4C}" srcOrd="0" destOrd="0" presId="urn:microsoft.com/office/officeart/2005/8/layout/radial5"/>
    <dgm:cxn modelId="{51EE9BE9-4556-4B88-BF5F-5E847F40C9B9}" type="presParOf" srcId="{7B432862-3D4F-42D0-9294-4C53521B338E}" destId="{7449BCFE-4D68-4046-AD49-98256443BBF2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639499-0ABF-4D9A-9CA8-02EDA1542542}">
      <dsp:nvSpPr>
        <dsp:cNvPr id="0" name=""/>
        <dsp:cNvSpPr/>
      </dsp:nvSpPr>
      <dsp:spPr>
        <a:xfrm>
          <a:off x="4935244" y="2109211"/>
          <a:ext cx="1259199" cy="1074321"/>
        </a:xfrm>
        <a:prstGeom prst="ellipse">
          <a:avLst/>
        </a:prstGeom>
        <a:solidFill>
          <a:schemeClr val="accent6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b="1" kern="1200" dirty="0">
              <a:solidFill>
                <a:sysClr val="windowText" lastClr="000000"/>
              </a:solidFill>
            </a:rPr>
            <a:t>Policy</a:t>
          </a:r>
        </a:p>
      </dsp:txBody>
      <dsp:txXfrm>
        <a:off x="5119649" y="2266542"/>
        <a:ext cx="890389" cy="759659"/>
      </dsp:txXfrm>
    </dsp:sp>
    <dsp:sp modelId="{5A84715D-5B43-48E6-A12A-423EFE504409}">
      <dsp:nvSpPr>
        <dsp:cNvPr id="0" name=""/>
        <dsp:cNvSpPr/>
      </dsp:nvSpPr>
      <dsp:spPr>
        <a:xfrm rot="16231748">
          <a:off x="5433989" y="1620352"/>
          <a:ext cx="276299" cy="472091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2000" b="1" kern="1200">
            <a:solidFill>
              <a:sysClr val="windowText" lastClr="000000"/>
            </a:solidFill>
          </a:endParaRPr>
        </a:p>
      </dsp:txBody>
      <dsp:txXfrm>
        <a:off x="5475051" y="1756213"/>
        <a:ext cx="193409" cy="283255"/>
      </dsp:txXfrm>
    </dsp:sp>
    <dsp:sp modelId="{78F0ECF2-03F1-4472-978F-7AD4AA998419}">
      <dsp:nvSpPr>
        <dsp:cNvPr id="0" name=""/>
        <dsp:cNvSpPr/>
      </dsp:nvSpPr>
      <dsp:spPr>
        <a:xfrm>
          <a:off x="4644784" y="-181478"/>
          <a:ext cx="1876009" cy="1769441"/>
        </a:xfrm>
        <a:prstGeom prst="ellipse">
          <a:avLst/>
        </a:prstGeom>
        <a:solidFill>
          <a:srgbClr val="FFFF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b="1" kern="1200" dirty="0">
              <a:solidFill>
                <a:sysClr val="windowText" lastClr="000000"/>
              </a:solidFill>
            </a:rPr>
            <a:t>Vision  </a:t>
          </a:r>
        </a:p>
      </dsp:txBody>
      <dsp:txXfrm>
        <a:off x="4919519" y="77651"/>
        <a:ext cx="1326539" cy="1251183"/>
      </dsp:txXfrm>
    </dsp:sp>
    <dsp:sp modelId="{875F7F8B-F5AF-47D1-AAE8-391F6FDD1C37}">
      <dsp:nvSpPr>
        <dsp:cNvPr id="0" name=""/>
        <dsp:cNvSpPr/>
      </dsp:nvSpPr>
      <dsp:spPr>
        <a:xfrm rot="19838380">
          <a:off x="6319244" y="1834800"/>
          <a:ext cx="623691" cy="472091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2000" b="1" kern="1200">
            <a:solidFill>
              <a:sysClr val="windowText" lastClr="000000"/>
            </a:solidFill>
          </a:endParaRPr>
        </a:p>
      </dsp:txBody>
      <dsp:txXfrm>
        <a:off x="6328340" y="1963938"/>
        <a:ext cx="482064" cy="283255"/>
      </dsp:txXfrm>
    </dsp:sp>
    <dsp:sp modelId="{952593D9-61ED-4B9B-817B-7650FF51192E}">
      <dsp:nvSpPr>
        <dsp:cNvPr id="0" name=""/>
        <dsp:cNvSpPr/>
      </dsp:nvSpPr>
      <dsp:spPr>
        <a:xfrm>
          <a:off x="6983679" y="435789"/>
          <a:ext cx="1876009" cy="1769441"/>
        </a:xfrm>
        <a:prstGeom prst="ellipse">
          <a:avLst/>
        </a:prstGeom>
        <a:solidFill>
          <a:srgbClr val="FFFF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b="1" kern="1200" dirty="0">
              <a:solidFill>
                <a:sysClr val="windowText" lastClr="000000"/>
              </a:solidFill>
            </a:rPr>
            <a:t>Objectives and targets</a:t>
          </a:r>
        </a:p>
      </dsp:txBody>
      <dsp:txXfrm>
        <a:off x="7258414" y="694918"/>
        <a:ext cx="1326539" cy="1251183"/>
      </dsp:txXfrm>
    </dsp:sp>
    <dsp:sp modelId="{2B2A9D6E-54B1-4E43-AB6F-93612338D31D}">
      <dsp:nvSpPr>
        <dsp:cNvPr id="0" name=""/>
        <dsp:cNvSpPr/>
      </dsp:nvSpPr>
      <dsp:spPr>
        <a:xfrm rot="1120972">
          <a:off x="6370581" y="2784371"/>
          <a:ext cx="600839" cy="472091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2000" b="1" kern="1200">
            <a:solidFill>
              <a:sysClr val="windowText" lastClr="000000"/>
            </a:solidFill>
          </a:endParaRPr>
        </a:p>
      </dsp:txBody>
      <dsp:txXfrm>
        <a:off x="6374312" y="2856105"/>
        <a:ext cx="459212" cy="283255"/>
      </dsp:txXfrm>
    </dsp:sp>
    <dsp:sp modelId="{39DDEBA2-457C-4D11-9FE9-D1B76050B607}">
      <dsp:nvSpPr>
        <dsp:cNvPr id="0" name=""/>
        <dsp:cNvSpPr/>
      </dsp:nvSpPr>
      <dsp:spPr>
        <a:xfrm>
          <a:off x="7169040" y="2621292"/>
          <a:ext cx="1876009" cy="1769441"/>
        </a:xfrm>
        <a:prstGeom prst="ellipse">
          <a:avLst/>
        </a:prstGeom>
        <a:solidFill>
          <a:srgbClr val="FFFF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b="1" kern="1200" dirty="0">
              <a:solidFill>
                <a:sysClr val="windowText" lastClr="000000"/>
              </a:solidFill>
            </a:rPr>
            <a:t>Principles</a:t>
          </a:r>
        </a:p>
      </dsp:txBody>
      <dsp:txXfrm>
        <a:off x="7443775" y="2880421"/>
        <a:ext cx="1326539" cy="1251183"/>
      </dsp:txXfrm>
    </dsp:sp>
    <dsp:sp modelId="{A1BD79DC-70A4-488E-BA2D-E99C6EBA7905}">
      <dsp:nvSpPr>
        <dsp:cNvPr id="0" name=""/>
        <dsp:cNvSpPr/>
      </dsp:nvSpPr>
      <dsp:spPr>
        <a:xfrm rot="5295983">
          <a:off x="5461548" y="3178821"/>
          <a:ext cx="253109" cy="472091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2000" b="1" kern="1200">
            <a:solidFill>
              <a:sysClr val="windowText" lastClr="000000"/>
            </a:solidFill>
          </a:endParaRPr>
        </a:p>
      </dsp:txBody>
      <dsp:txXfrm>
        <a:off x="5498366" y="3235290"/>
        <a:ext cx="177176" cy="283255"/>
      </dsp:txXfrm>
    </dsp:sp>
    <dsp:sp modelId="{7449BCFE-4D68-4046-AD49-98256443BBF2}">
      <dsp:nvSpPr>
        <dsp:cNvPr id="0" name=""/>
        <dsp:cNvSpPr/>
      </dsp:nvSpPr>
      <dsp:spPr>
        <a:xfrm>
          <a:off x="4684305" y="3660340"/>
          <a:ext cx="1876009" cy="1769441"/>
        </a:xfrm>
        <a:prstGeom prst="ellipse">
          <a:avLst/>
        </a:prstGeom>
        <a:solidFill>
          <a:srgbClr val="FFFF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b="1" kern="1200" dirty="0">
              <a:solidFill>
                <a:sysClr val="windowText" lastClr="000000"/>
              </a:solidFill>
            </a:rPr>
            <a:t>Policy Elements</a:t>
          </a:r>
        </a:p>
      </dsp:txBody>
      <dsp:txXfrm>
        <a:off x="4959040" y="3919469"/>
        <a:ext cx="1326539" cy="1251183"/>
      </dsp:txXfrm>
    </dsp:sp>
    <dsp:sp modelId="{F4498679-E0BA-435A-8A0E-118BA6848DF1}">
      <dsp:nvSpPr>
        <dsp:cNvPr id="0" name=""/>
        <dsp:cNvSpPr/>
      </dsp:nvSpPr>
      <dsp:spPr>
        <a:xfrm rot="9532561">
          <a:off x="4264960" y="2808876"/>
          <a:ext cx="536603" cy="472091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2000" kern="1200"/>
        </a:p>
      </dsp:txBody>
      <dsp:txXfrm rot="10800000">
        <a:off x="4401829" y="2877774"/>
        <a:ext cx="394976" cy="283255"/>
      </dsp:txXfrm>
    </dsp:sp>
    <dsp:sp modelId="{F08DCA80-635A-432D-868B-5CF884808DA0}">
      <dsp:nvSpPr>
        <dsp:cNvPr id="0" name=""/>
        <dsp:cNvSpPr/>
      </dsp:nvSpPr>
      <dsp:spPr>
        <a:xfrm>
          <a:off x="2240871" y="2683466"/>
          <a:ext cx="1876009" cy="1769441"/>
        </a:xfrm>
        <a:prstGeom prst="ellipse">
          <a:avLst/>
        </a:prstGeom>
        <a:solidFill>
          <a:srgbClr val="FFFF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b="1" kern="1200" dirty="0">
              <a:solidFill>
                <a:sysClr val="windowText" lastClr="000000"/>
              </a:solidFill>
            </a:rPr>
            <a:t>Sub-sector strategies</a:t>
          </a:r>
        </a:p>
      </dsp:txBody>
      <dsp:txXfrm>
        <a:off x="2515606" y="2942595"/>
        <a:ext cx="1326539" cy="1251183"/>
      </dsp:txXfrm>
    </dsp:sp>
    <dsp:sp modelId="{F470F99F-D07B-429D-AF7B-087CC83ACA38}">
      <dsp:nvSpPr>
        <dsp:cNvPr id="0" name=""/>
        <dsp:cNvSpPr/>
      </dsp:nvSpPr>
      <dsp:spPr>
        <a:xfrm rot="12670014">
          <a:off x="4350297" y="1840941"/>
          <a:ext cx="546306" cy="472091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2000" b="1" kern="1200">
            <a:solidFill>
              <a:sysClr val="windowText" lastClr="000000"/>
            </a:solidFill>
          </a:endParaRPr>
        </a:p>
      </dsp:txBody>
      <dsp:txXfrm rot="10800000">
        <a:off x="4481703" y="1972007"/>
        <a:ext cx="404679" cy="283255"/>
      </dsp:txXfrm>
    </dsp:sp>
    <dsp:sp modelId="{FF2DBD16-FE98-427F-86E5-2B7F5DA2B5E1}">
      <dsp:nvSpPr>
        <dsp:cNvPr id="0" name=""/>
        <dsp:cNvSpPr/>
      </dsp:nvSpPr>
      <dsp:spPr>
        <a:xfrm>
          <a:off x="2441618" y="439959"/>
          <a:ext cx="1876009" cy="1769441"/>
        </a:xfrm>
        <a:prstGeom prst="ellipse">
          <a:avLst/>
        </a:prstGeom>
        <a:solidFill>
          <a:srgbClr val="FFFF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b="1" kern="1200" dirty="0">
              <a:solidFill>
                <a:sysClr val="windowText" lastClr="000000"/>
              </a:solidFill>
            </a:rPr>
            <a:t>Taking the Policy Forward</a:t>
          </a:r>
        </a:p>
      </dsp:txBody>
      <dsp:txXfrm>
        <a:off x="2716353" y="699088"/>
        <a:ext cx="1326539" cy="12511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639499-0ABF-4D9A-9CA8-02EDA1542542}">
      <dsp:nvSpPr>
        <dsp:cNvPr id="0" name=""/>
        <dsp:cNvSpPr/>
      </dsp:nvSpPr>
      <dsp:spPr>
        <a:xfrm>
          <a:off x="4037771" y="1841903"/>
          <a:ext cx="2026467" cy="1850556"/>
        </a:xfrm>
        <a:prstGeom prst="ellipse">
          <a:avLst/>
        </a:prstGeom>
        <a:solidFill>
          <a:srgbClr val="0070C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b="1" kern="1200" dirty="0">
              <a:solidFill>
                <a:sysClr val="windowText" lastClr="000000"/>
              </a:solidFill>
            </a:rPr>
            <a:t>S&amp;H costed IP</a:t>
          </a:r>
        </a:p>
      </dsp:txBody>
      <dsp:txXfrm>
        <a:off x="4334540" y="2112911"/>
        <a:ext cx="1432929" cy="1308540"/>
      </dsp:txXfrm>
    </dsp:sp>
    <dsp:sp modelId="{1503531F-ACC7-49B8-9680-12607B9A4781}">
      <dsp:nvSpPr>
        <dsp:cNvPr id="0" name=""/>
        <dsp:cNvSpPr/>
      </dsp:nvSpPr>
      <dsp:spPr>
        <a:xfrm rot="16200000">
          <a:off x="4948384" y="1406797"/>
          <a:ext cx="205240" cy="49458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1800" b="1" kern="1200">
            <a:solidFill>
              <a:sysClr val="windowText" lastClr="000000"/>
            </a:solidFill>
          </a:endParaRPr>
        </a:p>
      </dsp:txBody>
      <dsp:txXfrm>
        <a:off x="4979170" y="1536500"/>
        <a:ext cx="143668" cy="296749"/>
      </dsp:txXfrm>
    </dsp:sp>
    <dsp:sp modelId="{7C2DF95A-143A-433D-B89B-74F57EBD7B5C}">
      <dsp:nvSpPr>
        <dsp:cNvPr id="0" name=""/>
        <dsp:cNvSpPr/>
      </dsp:nvSpPr>
      <dsp:spPr>
        <a:xfrm>
          <a:off x="4323676" y="0"/>
          <a:ext cx="1454656" cy="1454656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b="1" kern="1200">
              <a:solidFill>
                <a:sysClr val="windowText" lastClr="000000"/>
              </a:solidFill>
            </a:rPr>
            <a:t>Timeline</a:t>
          </a:r>
        </a:p>
      </dsp:txBody>
      <dsp:txXfrm>
        <a:off x="4536705" y="213029"/>
        <a:ext cx="1028598" cy="1028598"/>
      </dsp:txXfrm>
    </dsp:sp>
    <dsp:sp modelId="{AC81DE8B-2C3F-4595-A4EE-AEC316D09702}">
      <dsp:nvSpPr>
        <dsp:cNvPr id="0" name=""/>
        <dsp:cNvSpPr/>
      </dsp:nvSpPr>
      <dsp:spPr>
        <a:xfrm rot="19927746">
          <a:off x="6068112" y="1861959"/>
          <a:ext cx="454068" cy="49458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1800" b="1" kern="1200">
            <a:solidFill>
              <a:sysClr val="windowText" lastClr="000000"/>
            </a:solidFill>
          </a:endParaRPr>
        </a:p>
      </dsp:txBody>
      <dsp:txXfrm>
        <a:off x="6076013" y="1992716"/>
        <a:ext cx="317848" cy="296749"/>
      </dsp:txXfrm>
    </dsp:sp>
    <dsp:sp modelId="{42D38D5D-AAFE-4A6D-B82E-35DA05AEE5E6}">
      <dsp:nvSpPr>
        <dsp:cNvPr id="0" name=""/>
        <dsp:cNvSpPr/>
      </dsp:nvSpPr>
      <dsp:spPr>
        <a:xfrm>
          <a:off x="6599169" y="658866"/>
          <a:ext cx="1626815" cy="1718924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b="1" kern="1200">
              <a:solidFill>
                <a:sysClr val="windowText" lastClr="000000"/>
              </a:solidFill>
            </a:rPr>
            <a:t>Approach</a:t>
          </a:r>
        </a:p>
      </dsp:txBody>
      <dsp:txXfrm>
        <a:off x="6837411" y="910597"/>
        <a:ext cx="1150331" cy="1215462"/>
      </dsp:txXfrm>
    </dsp:sp>
    <dsp:sp modelId="{875F7F8B-F5AF-47D1-AAE8-391F6FDD1C37}">
      <dsp:nvSpPr>
        <dsp:cNvPr id="0" name=""/>
        <dsp:cNvSpPr/>
      </dsp:nvSpPr>
      <dsp:spPr>
        <a:xfrm rot="1744038">
          <a:off x="5971723" y="3082842"/>
          <a:ext cx="184136" cy="49458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1800" b="1" kern="1200">
            <a:solidFill>
              <a:sysClr val="windowText" lastClr="000000"/>
            </a:solidFill>
          </a:endParaRPr>
        </a:p>
      </dsp:txBody>
      <dsp:txXfrm>
        <a:off x="5975202" y="3168340"/>
        <a:ext cx="128895" cy="296749"/>
      </dsp:txXfrm>
    </dsp:sp>
    <dsp:sp modelId="{952593D9-61ED-4B9B-817B-7650FF51192E}">
      <dsp:nvSpPr>
        <dsp:cNvPr id="0" name=""/>
        <dsp:cNvSpPr/>
      </dsp:nvSpPr>
      <dsp:spPr>
        <a:xfrm>
          <a:off x="6088180" y="3013691"/>
          <a:ext cx="1824546" cy="1674164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b="1" kern="1200" dirty="0">
              <a:solidFill>
                <a:sysClr val="windowText" lastClr="000000"/>
              </a:solidFill>
            </a:rPr>
            <a:t>Targets and performance indicators</a:t>
          </a:r>
        </a:p>
      </dsp:txBody>
      <dsp:txXfrm>
        <a:off x="6355379" y="3258867"/>
        <a:ext cx="1290148" cy="1183812"/>
      </dsp:txXfrm>
    </dsp:sp>
    <dsp:sp modelId="{9057DFAF-8BBE-4FE7-8ECD-6D62EB2FB491}">
      <dsp:nvSpPr>
        <dsp:cNvPr id="0" name=""/>
        <dsp:cNvSpPr/>
      </dsp:nvSpPr>
      <dsp:spPr>
        <a:xfrm rot="5400000">
          <a:off x="4949295" y="3631315"/>
          <a:ext cx="203418" cy="49458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2100" kern="1200"/>
        </a:p>
      </dsp:txBody>
      <dsp:txXfrm>
        <a:off x="4979808" y="3699720"/>
        <a:ext cx="142393" cy="296749"/>
      </dsp:txXfrm>
    </dsp:sp>
    <dsp:sp modelId="{AE441866-0182-4927-99AB-93E7EDD94711}">
      <dsp:nvSpPr>
        <dsp:cNvPr id="0" name=""/>
        <dsp:cNvSpPr/>
      </dsp:nvSpPr>
      <dsp:spPr>
        <a:xfrm>
          <a:off x="4323676" y="4076268"/>
          <a:ext cx="1454656" cy="1454656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b="1" kern="1200" dirty="0">
              <a:solidFill>
                <a:sysClr val="windowText" lastClr="000000"/>
              </a:solidFill>
            </a:rPr>
            <a:t>Standards and guidelines</a:t>
          </a:r>
        </a:p>
      </dsp:txBody>
      <dsp:txXfrm>
        <a:off x="4536705" y="4289297"/>
        <a:ext cx="1028598" cy="1028598"/>
      </dsp:txXfrm>
    </dsp:sp>
    <dsp:sp modelId="{2B2A9D6E-54B1-4E43-AB6F-93612338D31D}">
      <dsp:nvSpPr>
        <dsp:cNvPr id="0" name=""/>
        <dsp:cNvSpPr/>
      </dsp:nvSpPr>
      <dsp:spPr>
        <a:xfrm rot="9165528">
          <a:off x="3675449" y="3131483"/>
          <a:ext cx="375250" cy="49458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1800" b="1" kern="1200">
            <a:solidFill>
              <a:sysClr val="windowText" lastClr="000000"/>
            </a:solidFill>
          </a:endParaRPr>
        </a:p>
      </dsp:txBody>
      <dsp:txXfrm rot="10800000">
        <a:off x="3781781" y="3204635"/>
        <a:ext cx="262675" cy="296749"/>
      </dsp:txXfrm>
    </dsp:sp>
    <dsp:sp modelId="{39DDEBA2-457C-4D11-9FE9-D1B76050B607}">
      <dsp:nvSpPr>
        <dsp:cNvPr id="0" name=""/>
        <dsp:cNvSpPr/>
      </dsp:nvSpPr>
      <dsp:spPr>
        <a:xfrm>
          <a:off x="1948042" y="3097661"/>
          <a:ext cx="1686281" cy="1665931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b="1" kern="1200" dirty="0">
              <a:solidFill>
                <a:sysClr val="windowText" lastClr="000000"/>
              </a:solidFill>
            </a:rPr>
            <a:t>Strategy and Costing</a:t>
          </a:r>
        </a:p>
      </dsp:txBody>
      <dsp:txXfrm>
        <a:off x="2194992" y="3341631"/>
        <a:ext cx="1192381" cy="1177991"/>
      </dsp:txXfrm>
    </dsp:sp>
    <dsp:sp modelId="{A1BD79DC-70A4-488E-BA2D-E99C6EBA7905}">
      <dsp:nvSpPr>
        <dsp:cNvPr id="0" name=""/>
        <dsp:cNvSpPr/>
      </dsp:nvSpPr>
      <dsp:spPr>
        <a:xfrm rot="12699126">
          <a:off x="3755777" y="1831193"/>
          <a:ext cx="356092" cy="49458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1800" b="1" kern="1200">
            <a:solidFill>
              <a:sysClr val="windowText" lastClr="000000"/>
            </a:solidFill>
          </a:endParaRPr>
        </a:p>
      </dsp:txBody>
      <dsp:txXfrm rot="10800000">
        <a:off x="3854660" y="1958140"/>
        <a:ext cx="249264" cy="296749"/>
      </dsp:txXfrm>
    </dsp:sp>
    <dsp:sp modelId="{7449BCFE-4D68-4046-AD49-98256443BBF2}">
      <dsp:nvSpPr>
        <dsp:cNvPr id="0" name=""/>
        <dsp:cNvSpPr/>
      </dsp:nvSpPr>
      <dsp:spPr>
        <a:xfrm>
          <a:off x="2071682" y="604305"/>
          <a:ext cx="1693162" cy="1696260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b="1" kern="1200">
              <a:solidFill>
                <a:sysClr val="windowText" lastClr="000000"/>
              </a:solidFill>
            </a:rPr>
            <a:t>Total costs</a:t>
          </a:r>
        </a:p>
      </dsp:txBody>
      <dsp:txXfrm>
        <a:off x="2319640" y="852717"/>
        <a:ext cx="1197246" cy="11994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7E66-3AAE-4A99-8CF4-922AB3177B06}" type="datetimeFigureOut">
              <a:rPr lang="en-IN" smtClean="0"/>
              <a:t>09-02-2020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AD7C09-DB73-4A5B-8037-0A8B19E382B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05127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C277F6-0061-47BB-9F03-83E00CE4D2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027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Sanitation is often the neglected child, subsumed under Water, Health or other sectors. It’s impact on various other developmental indicators is high, but is not given commensurate importance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1A13AB-3EC8-4971-BAAE-47F7F451B9CF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77697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B73A2-E9B9-49E2-B9CA-39CECD6C41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BE7DE6-8466-41FF-A86A-429AF7414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67CAE6-59F4-40C1-BC66-119DCA100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09-Feb-20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C877D7-6284-49B4-A96B-36F2F1D0A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897B34-BF1E-4347-8EF1-6340FD3B0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580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7AB6E-A00A-4B13-A8D6-B967AC4D3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3B077E-B3A9-4288-8B5A-A5620E13D7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781717-61D3-4F1E-89A5-864F6E2DC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09-Feb-20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D04DD4-1CE1-49D8-B65A-9FCCDBEA8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26E59D-5371-486D-8E5B-407477CC2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95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DE0602-75F7-4AD9-AB40-FC5AB234F0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824D30-D542-44E5-AF6F-F9465949EC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CD848-07F4-4EAF-B250-9BCBD9D6E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09-Feb-20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1E0CE-A76C-47C4-B4E8-DFF443929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02165-3004-4C4B-AABF-AE091287A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887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3" y="2367094"/>
            <a:ext cx="10363827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09-Feb-20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1223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651FB04-46DC-4BDA-A2DC-689625009C15}" type="datetimeFigureOut">
              <a:rPr lang="en-US" smtClean="0"/>
              <a:t>09-Feb-20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69C1F1E-E90A-4B7D-97BD-83C4CD0A63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812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BCC6C-8FB9-403D-98C1-B740583D0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B8E13-588B-4372-B234-258EA71B75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7CC01E-912E-4B98-ADF5-E86442AC5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09-Feb-20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BB312-0DF7-4F48-9009-C8721E5E0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E0DD91-51B8-4B81-933F-8EC14EB67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687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36B18-65D0-4C03-BD63-E7E81DCD5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2D5593-AB48-4F3D-8FEE-F492AEDF03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D37D9-0664-4248-9A43-7A8CB279D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09-Feb-20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1B855-7E43-46DD-8AA3-AF0DAD222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966D7-6697-46A5-BF82-E074393C1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189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36692-AE2E-49A8-9B74-01AE8E909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9DA6F5-85D4-4EF4-90BA-F820F86F7C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DA6FC0-6F74-4BCD-880B-A418B2D566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19272-F470-464D-B303-ED7A1DE7F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09-Feb-20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CF77AA-A956-4CE1-979E-4072C5480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04AE13-4122-48D4-A9FB-9411CB10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187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092E4-F296-4208-BD09-6EC699091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9F50BE-A60E-4884-89FF-7F41102051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ECF9AE-BEBE-46E4-B9AD-BAA07D709A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16F318-1AE1-461F-B793-EF44B38F0D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D50968-B392-4355-9695-DB750A5A98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A2EB478-16EC-4387-BFEA-E672D69D6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09-Feb-20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226F0A-6FF5-4016-82D6-8E7C30A67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D5D2FA-2DD8-4278-8254-AFAA6D8C9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58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2741E-5A73-4439-AB0D-D2B857E51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234960-4903-4D38-B679-2C236FD2C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09-Feb-20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85E7DD-0BC3-4706-8E07-FD97CE8FA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D8B07A-8480-45CC-98AC-274617508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231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040C15-7EA6-4FD0-AB6F-DEFEEDCB8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09-Feb-20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03A270-C2E8-4AA0-AACF-288A017FE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9A9549-AAAF-464B-8077-72C91AA2E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300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3AB55-13AD-44E3-9FEA-ABBA47406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FEF3F-98DB-4063-9655-49A7FEF24C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AF4F0C-17F2-4EF0-9EFA-C73A6FB15E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31C9C7-FB9D-4806-BD95-204CA044F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09-Feb-20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0C8DD0-0ECB-4B30-9F9E-93BC42294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3DB44D-0669-4C2B-B753-8F8ABE650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241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43C36-8691-46C8-9399-B7C8F1E05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F8C14D-01BE-4021-9806-BD1B0133D7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D1383-C2FE-4A87-A7BA-C4B5F9389A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9F5D82-D5B5-4C68-B56E-62E3537D1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09-Feb-20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5522AA-9C69-4E18-86A1-6311B7F2B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1AB136-8B02-4B9B-8A4F-C52FD6F25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722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4C9F8F-8319-429E-B22E-F7988C946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3BE864-0F9F-4466-9A05-F548DCD49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CDB13A-7413-42A1-8AB1-51993BC3B6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09-Feb-20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7F795E-79E5-4070-AA27-3423573480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A63032-5428-44C8-8674-8D47CE45F7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720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OHS Logo New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933" y="490548"/>
            <a:ext cx="1224136" cy="123100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836749" y="1933382"/>
            <a:ext cx="4851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</a:rPr>
              <a:t>Ministry of Health and Sports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00545" y="2648947"/>
            <a:ext cx="8208912" cy="83183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GB" sz="2400" b="1" dirty="0"/>
              <a:t>Workshop Process o</a:t>
            </a:r>
            <a:r>
              <a:rPr lang="en-US" sz="2400" b="1" dirty="0"/>
              <a:t>n Development of National Rural Sanitation and  Hygiene Policy and Costed Implementation Plan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64097" y="3725425"/>
            <a:ext cx="7281808" cy="1503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GB" sz="2000" b="1" dirty="0">
                <a:solidFill>
                  <a:srgbClr val="0070C0"/>
                </a:solidFill>
              </a:rPr>
              <a:t>Dr Htin Linn</a:t>
            </a:r>
          </a:p>
          <a:p>
            <a:pPr algn="ctr">
              <a:lnSpc>
                <a:spcPct val="150000"/>
              </a:lnSpc>
            </a:pPr>
            <a:r>
              <a:rPr lang="en-GB" sz="2000" b="1" dirty="0">
                <a:solidFill>
                  <a:srgbClr val="0070C0"/>
                </a:solidFill>
              </a:rPr>
              <a:t>Deputy Director General (PH) (Department of Public Health) </a:t>
            </a:r>
          </a:p>
          <a:p>
            <a:pPr algn="ctr">
              <a:lnSpc>
                <a:spcPct val="150000"/>
              </a:lnSpc>
            </a:pPr>
            <a:r>
              <a:rPr lang="en-GB" sz="2000" b="1" dirty="0">
                <a:solidFill>
                  <a:srgbClr val="0070C0"/>
                </a:solidFill>
              </a:rPr>
              <a:t>(Meeting Room – Office No (4) MOHS, 10 February 2020)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D1536B3-1797-4493-B67A-F353E015C0C9}"/>
              </a:ext>
            </a:extLst>
          </p:cNvPr>
          <p:cNvSpPr/>
          <p:nvPr/>
        </p:nvSpPr>
        <p:spPr>
          <a:xfrm>
            <a:off x="0" y="6380923"/>
            <a:ext cx="12192000" cy="47707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396C28D5-76E4-45F7-80F3-FEE07E31F0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46111" y="6482206"/>
            <a:ext cx="2694737" cy="315357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</a:rPr>
              <a:t>Office No (4), MOHS </a:t>
            </a:r>
            <a:fld id="{ABA5557D-3050-4A4C-A743-4A4D884539C0}" type="datetimeFigureOut">
              <a:rPr lang="en-US" sz="1400" smtClean="0">
                <a:solidFill>
                  <a:schemeClr val="bg1"/>
                </a:solidFill>
              </a:rPr>
              <a:pPr/>
              <a:t>09-Feb-20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AF3EC1B9-4244-4C84-B42A-54F03ED17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5860" y="6409862"/>
            <a:ext cx="4653478" cy="416641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</a:rPr>
              <a:t>Sanitation and Hygiene Policy Development </a:t>
            </a:r>
          </a:p>
          <a:p>
            <a:r>
              <a:rPr lang="en-US" sz="1400" dirty="0">
                <a:solidFill>
                  <a:schemeClr val="bg1"/>
                </a:solidFill>
              </a:rPr>
              <a:t>Dr Htin Linn, Deputy Director General (PH) DPH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91E5BAF-404B-41A6-867F-25224C5F6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45636" y="6523720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FCE5240-9BCE-4A26-8133-F692E9AC41E2}" type="slidenum">
              <a:rPr lang="en-US" sz="1400" smtClean="0">
                <a:solidFill>
                  <a:schemeClr val="bg1"/>
                </a:solidFill>
              </a:rPr>
              <a:pPr/>
              <a:t>1</a:t>
            </a:fld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8" name="Picture 17" descr="MOHS Logo New">
            <a:extLst>
              <a:ext uri="{FF2B5EF4-FFF2-40B4-BE49-F238E27FC236}">
                <a16:creationId xmlns:a16="http://schemas.microsoft.com/office/drawing/2014/main" id="{FE436206-BC5A-4739-BDA0-84B879A0118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4" y="6410740"/>
            <a:ext cx="417932" cy="415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3506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C0E6E-75CF-4998-99C3-151DACF37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135901"/>
          </a:xfrm>
        </p:spPr>
        <p:txBody>
          <a:bodyPr/>
          <a:lstStyle/>
          <a:p>
            <a:r>
              <a:rPr lang="en-IN" b="1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FA41F-11B5-43C5-A33C-D0B6442374A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9" y="1322065"/>
            <a:ext cx="10363827" cy="4851556"/>
          </a:xfrm>
        </p:spPr>
        <p:txBody>
          <a:bodyPr>
            <a:normAutofit/>
          </a:bodyPr>
          <a:lstStyle/>
          <a:p>
            <a:r>
              <a:rPr lang="en-IN" sz="2400" b="1" dirty="0"/>
              <a:t>Stakeholder </a:t>
            </a:r>
            <a:r>
              <a:rPr lang="en-IN" sz="2400" b="1" dirty="0">
                <a:solidFill>
                  <a:srgbClr val="FF0000"/>
                </a:solidFill>
              </a:rPr>
              <a:t>consultation</a:t>
            </a:r>
            <a:r>
              <a:rPr lang="en-IN" sz="2400" b="1" dirty="0"/>
              <a:t> on final draft of policy and plan (This Workshop)</a:t>
            </a:r>
          </a:p>
          <a:p>
            <a:r>
              <a:rPr lang="en-IN" sz="2400" b="1" dirty="0">
                <a:solidFill>
                  <a:srgbClr val="FF0000"/>
                </a:solidFill>
              </a:rPr>
              <a:t>Finalize</a:t>
            </a:r>
            <a:r>
              <a:rPr lang="en-IN" sz="2400" b="1" dirty="0"/>
              <a:t> the rural sanitation and hygiene policy and costed implementation plan</a:t>
            </a:r>
          </a:p>
          <a:p>
            <a:r>
              <a:rPr lang="en-IN" sz="2400" b="1" dirty="0">
                <a:solidFill>
                  <a:srgbClr val="FF0000"/>
                </a:solidFill>
              </a:rPr>
              <a:t>Approval</a:t>
            </a:r>
            <a:r>
              <a:rPr lang="en-IN" sz="2400" b="1" dirty="0"/>
              <a:t> of policy and plan by government of Myanmar</a:t>
            </a:r>
          </a:p>
          <a:p>
            <a:r>
              <a:rPr lang="en-IN" sz="2400" b="1" dirty="0">
                <a:solidFill>
                  <a:srgbClr val="FF0000"/>
                </a:solidFill>
              </a:rPr>
              <a:t>Dissemination</a:t>
            </a:r>
            <a:r>
              <a:rPr lang="en-IN" sz="2400" b="1" dirty="0"/>
              <a:t> of the policy and plan to wide audience – national and sub-national </a:t>
            </a:r>
          </a:p>
          <a:p>
            <a:r>
              <a:rPr lang="en-IN" sz="2400" b="1" dirty="0"/>
              <a:t>National and sub-national level stakeholders create </a:t>
            </a:r>
            <a:r>
              <a:rPr lang="en-IN" sz="2400" b="1" dirty="0">
                <a:solidFill>
                  <a:srgbClr val="FF0000"/>
                </a:solidFill>
              </a:rPr>
              <a:t>action plan </a:t>
            </a:r>
            <a:r>
              <a:rPr lang="en-IN" sz="2400" b="1" dirty="0"/>
              <a:t>to put policy and plan into action</a:t>
            </a:r>
          </a:p>
          <a:p>
            <a:r>
              <a:rPr lang="en-IN" sz="2400" b="1" dirty="0">
                <a:solidFill>
                  <a:srgbClr val="FF0000"/>
                </a:solidFill>
              </a:rPr>
              <a:t>ODF rural Myanmar 2030!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15B56C4-B35B-4BB1-ABFD-83C5D1E4B349}"/>
              </a:ext>
            </a:extLst>
          </p:cNvPr>
          <p:cNvSpPr/>
          <p:nvPr/>
        </p:nvSpPr>
        <p:spPr>
          <a:xfrm>
            <a:off x="0" y="6380923"/>
            <a:ext cx="12192000" cy="47707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65CD7F9-6C12-4A17-B15B-21156EDC5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46111" y="6482206"/>
            <a:ext cx="2694737" cy="315357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</a:rPr>
              <a:t>Office No (4), MOHS </a:t>
            </a:r>
            <a:fld id="{ABA5557D-3050-4A4C-A743-4A4D884539C0}" type="datetimeFigureOut">
              <a:rPr lang="en-US" sz="1400" smtClean="0">
                <a:solidFill>
                  <a:schemeClr val="bg1"/>
                </a:solidFill>
              </a:rPr>
              <a:pPr/>
              <a:t>09-Feb-20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A1EC93C-DEE1-414E-898B-4BDED72B4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5860" y="6409862"/>
            <a:ext cx="4653478" cy="416641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</a:rPr>
              <a:t>Sanitation and Hygiene Policy Development </a:t>
            </a:r>
          </a:p>
          <a:p>
            <a:r>
              <a:rPr lang="en-US" sz="1400" dirty="0">
                <a:solidFill>
                  <a:schemeClr val="bg1"/>
                </a:solidFill>
              </a:rPr>
              <a:t>Dr Htin Linn, Deputy Director General (PH) DPH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BF49B9D-EDCA-4206-BDD6-23D9C602E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45636" y="6523720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FCE5240-9BCE-4A26-8133-F692E9AC41E2}" type="slidenum">
              <a:rPr lang="en-US" sz="1400" smtClean="0">
                <a:solidFill>
                  <a:schemeClr val="bg1"/>
                </a:solidFill>
              </a:rPr>
              <a:pPr/>
              <a:t>10</a:t>
            </a:fld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8" name="Picture 7" descr="MOHS Logo New">
            <a:extLst>
              <a:ext uri="{FF2B5EF4-FFF2-40B4-BE49-F238E27FC236}">
                <a16:creationId xmlns:a16="http://schemas.microsoft.com/office/drawing/2014/main" id="{1320B200-0F98-420A-97C7-2FCC452345D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4" y="6410740"/>
            <a:ext cx="417932" cy="415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6676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DD3BE-97FA-4FC8-8F51-F742B64F927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3" y="2367094"/>
            <a:ext cx="10363827" cy="6444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/>
              <a:t>Thank you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C2A53D-2F5A-4E06-B204-E281B53DFDE3}"/>
              </a:ext>
            </a:extLst>
          </p:cNvPr>
          <p:cNvSpPr/>
          <p:nvPr/>
        </p:nvSpPr>
        <p:spPr>
          <a:xfrm>
            <a:off x="0" y="6380923"/>
            <a:ext cx="12192000" cy="47707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CFCFC61-EFB6-43DB-9BDB-037B2AA391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46111" y="6482206"/>
            <a:ext cx="2694737" cy="315357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</a:rPr>
              <a:t>Office No (4), MOHS </a:t>
            </a:r>
            <a:fld id="{ABA5557D-3050-4A4C-A743-4A4D884539C0}" type="datetimeFigureOut">
              <a:rPr lang="en-US" sz="1400" smtClean="0">
                <a:solidFill>
                  <a:schemeClr val="bg1"/>
                </a:solidFill>
              </a:rPr>
              <a:pPr/>
              <a:t>09-Feb-20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FF7E211-4FA3-42E8-9E1B-CB452A0C9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5860" y="6409862"/>
            <a:ext cx="4653478" cy="416641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</a:rPr>
              <a:t>Sanitation and Hygiene Policy Development </a:t>
            </a:r>
          </a:p>
          <a:p>
            <a:r>
              <a:rPr lang="en-US" sz="1400" dirty="0">
                <a:solidFill>
                  <a:schemeClr val="bg1"/>
                </a:solidFill>
              </a:rPr>
              <a:t>Dr Htin Linn, Deputy Director General (PH) DPH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2F0DCB2-D26B-4658-9B92-0297C8E02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45636" y="6523720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FCE5240-9BCE-4A26-8133-F692E9AC41E2}" type="slidenum">
              <a:rPr lang="en-US" sz="1400" smtClean="0">
                <a:solidFill>
                  <a:schemeClr val="bg1"/>
                </a:solidFill>
              </a:rPr>
              <a:pPr/>
              <a:t>11</a:t>
            </a:fld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8" name="Picture 7" descr="MOHS Logo New">
            <a:extLst>
              <a:ext uri="{FF2B5EF4-FFF2-40B4-BE49-F238E27FC236}">
                <a16:creationId xmlns:a16="http://schemas.microsoft.com/office/drawing/2014/main" id="{B58FF7FB-7615-4911-A487-A19FABEBB16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4" y="6410740"/>
            <a:ext cx="417932" cy="415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4933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6774B-D57E-43B5-B0E4-4748CB8ED5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7128" y="885366"/>
            <a:ext cx="10037743" cy="437679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Overview of sanitation Policy and Implementation Plan &amp; development process </a:t>
            </a: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r>
              <a:rPr lang="en-GB" sz="3600" b="1" dirty="0"/>
              <a:t>objectives, process and plan</a:t>
            </a:r>
            <a:endParaRPr lang="en-IN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929BCD0-DC9C-4AFD-95A1-3AA3CC7603B0}"/>
              </a:ext>
            </a:extLst>
          </p:cNvPr>
          <p:cNvSpPr/>
          <p:nvPr/>
        </p:nvSpPr>
        <p:spPr>
          <a:xfrm>
            <a:off x="0" y="6380923"/>
            <a:ext cx="12192000" cy="47707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0E7B6-6318-42A5-866A-65239A8E1C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46111" y="6482206"/>
            <a:ext cx="2694737" cy="315357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</a:rPr>
              <a:t>Office No (4), MOHS </a:t>
            </a:r>
            <a:fld id="{ABA5557D-3050-4A4C-A743-4A4D884539C0}" type="datetimeFigureOut">
              <a:rPr lang="en-US" sz="1400" smtClean="0">
                <a:solidFill>
                  <a:schemeClr val="bg1"/>
                </a:solidFill>
              </a:rPr>
              <a:pPr/>
              <a:t>09-Feb-20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E4078-7068-4C9F-87C2-C0A3A0F70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5860" y="6409862"/>
            <a:ext cx="4653478" cy="416641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</a:rPr>
              <a:t>Sanitation and Hygiene Policy Development </a:t>
            </a:r>
          </a:p>
          <a:p>
            <a:r>
              <a:rPr lang="en-US" sz="1400" dirty="0">
                <a:solidFill>
                  <a:schemeClr val="bg1"/>
                </a:solidFill>
              </a:rPr>
              <a:t>Dr Htin Linn, Deputy Director General (PH) DPH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3F3A2-2FFF-4DFC-BB9B-554077F72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45636" y="6523720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FCE5240-9BCE-4A26-8133-F692E9AC41E2}" type="slidenum">
              <a:rPr lang="en-US" sz="1400" smtClean="0">
                <a:solidFill>
                  <a:schemeClr val="bg1"/>
                </a:solidFill>
              </a:rPr>
              <a:pPr/>
              <a:t>2</a:t>
            </a:fld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7" name="Picture 6" descr="MOHS Logo New">
            <a:extLst>
              <a:ext uri="{FF2B5EF4-FFF2-40B4-BE49-F238E27FC236}">
                <a16:creationId xmlns:a16="http://schemas.microsoft.com/office/drawing/2014/main" id="{BC3FAAA4-9570-4BB0-A506-72966CE70AC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4" y="6410740"/>
            <a:ext cx="417932" cy="415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2884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8CB1C74-E4A1-4ADC-AB21-3E03FF580A87}"/>
              </a:ext>
            </a:extLst>
          </p:cNvPr>
          <p:cNvSpPr/>
          <p:nvPr/>
        </p:nvSpPr>
        <p:spPr>
          <a:xfrm>
            <a:off x="1169978" y="1543868"/>
            <a:ext cx="10103836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91" indent="-342891">
              <a:spcAft>
                <a:spcPts val="600"/>
              </a:spcAft>
              <a:buFont typeface="Wingdings" panose="05000000000000000000" pitchFamily="2" charset="2"/>
              <a:buChar char=""/>
            </a:pPr>
            <a:r>
              <a:rPr lang="en-GB" sz="2800" b="1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develop </a:t>
            </a:r>
            <a:r>
              <a:rPr lang="en-GB" sz="28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National Rural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28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Sanitation and Hygiene Policy </a:t>
            </a:r>
            <a:r>
              <a:rPr lang="en-GB" sz="2800" b="1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 rural communities and institutions (schools and health care facilities)</a:t>
            </a:r>
          </a:p>
          <a:p>
            <a:pPr marL="342891" indent="-342891">
              <a:spcAft>
                <a:spcPts val="600"/>
              </a:spcAft>
              <a:buFont typeface="Wingdings" panose="05000000000000000000" pitchFamily="2" charset="2"/>
              <a:buChar char=""/>
            </a:pPr>
            <a:endParaRPr lang="en-IN" sz="2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891" indent="-342891">
              <a:spcAft>
                <a:spcPts val="600"/>
              </a:spcAft>
              <a:buFont typeface="Wingdings" panose="05000000000000000000" pitchFamily="2" charset="2"/>
              <a:buChar char=""/>
            </a:pPr>
            <a:r>
              <a:rPr lang="en-GB" sz="2800" b="1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develop </a:t>
            </a:r>
            <a:r>
              <a:rPr lang="en-GB" sz="28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Costed Implementation Plan </a:t>
            </a:r>
            <a:r>
              <a:rPr lang="en-GB" sz="2800" b="1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achieve sanitation and hygiene targets set in the National WASH Strategy (2020-2030) for rural households</a:t>
            </a:r>
            <a:endParaRPr lang="en-IN" sz="2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16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28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IN" sz="2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0F0E0E-7BF3-4071-8A0A-68E040B1A4F2}"/>
              </a:ext>
            </a:extLst>
          </p:cNvPr>
          <p:cNvSpPr txBox="1"/>
          <p:nvPr/>
        </p:nvSpPr>
        <p:spPr>
          <a:xfrm>
            <a:off x="4448944" y="477076"/>
            <a:ext cx="3294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OBJECTIVES</a:t>
            </a:r>
            <a:endParaRPr lang="en-IN" sz="3600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69B05A2-99B6-4E93-AB0E-1509053C6255}"/>
              </a:ext>
            </a:extLst>
          </p:cNvPr>
          <p:cNvSpPr/>
          <p:nvPr/>
        </p:nvSpPr>
        <p:spPr>
          <a:xfrm>
            <a:off x="0" y="6380923"/>
            <a:ext cx="12192000" cy="47707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2B36602-6885-455B-8E2E-9A7B273147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46111" y="6482206"/>
            <a:ext cx="2694737" cy="315357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</a:rPr>
              <a:t>Office No (4), MOHS </a:t>
            </a:r>
            <a:fld id="{ABA5557D-3050-4A4C-A743-4A4D884539C0}" type="datetimeFigureOut">
              <a:rPr lang="en-US" sz="1400" smtClean="0">
                <a:solidFill>
                  <a:schemeClr val="bg1"/>
                </a:solidFill>
              </a:rPr>
              <a:pPr/>
              <a:t>09-Feb-20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2B0BE17-4FC1-43E6-8D02-FD22F9C9A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5860" y="6409862"/>
            <a:ext cx="4653478" cy="416641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</a:rPr>
              <a:t>Sanitation and Hygiene Policy Development </a:t>
            </a:r>
          </a:p>
          <a:p>
            <a:r>
              <a:rPr lang="en-US" sz="1400" dirty="0">
                <a:solidFill>
                  <a:schemeClr val="bg1"/>
                </a:solidFill>
              </a:rPr>
              <a:t>Dr Htin Linn, Deputy Director General (PH) DPH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12FC16D-FDF0-48A9-B40E-4C01FF94E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45636" y="6523720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FCE5240-9BCE-4A26-8133-F692E9AC41E2}" type="slidenum">
              <a:rPr lang="en-US" sz="1400" smtClean="0">
                <a:solidFill>
                  <a:schemeClr val="bg1"/>
                </a:solidFill>
              </a:rPr>
              <a:pPr/>
              <a:t>3</a:t>
            </a:fld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8" name="Picture 7" descr="MOHS Logo New">
            <a:extLst>
              <a:ext uri="{FF2B5EF4-FFF2-40B4-BE49-F238E27FC236}">
                <a16:creationId xmlns:a16="http://schemas.microsoft.com/office/drawing/2014/main" id="{57BBEB60-20BF-417D-8046-14B61500923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4" y="6410740"/>
            <a:ext cx="417932" cy="415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8688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57187-5770-4B65-94C8-CB879C1DB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364451" cy="724304"/>
          </a:xfrm>
        </p:spPr>
        <p:txBody>
          <a:bodyPr/>
          <a:lstStyle/>
          <a:p>
            <a:r>
              <a:rPr lang="en-IN" b="1" dirty="0"/>
              <a:t>Policy context</a:t>
            </a:r>
          </a:p>
        </p:txBody>
      </p:sp>
      <p:pic>
        <p:nvPicPr>
          <p:cNvPr id="1026" name="Picture 2" descr="Image result for sdg logo">
            <a:extLst>
              <a:ext uri="{FF2B5EF4-FFF2-40B4-BE49-F238E27FC236}">
                <a16:creationId xmlns:a16="http://schemas.microsoft.com/office/drawing/2014/main" id="{2E8EE620-27AD-4667-B55F-FEFA26E127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899418"/>
            <a:ext cx="5967263" cy="241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BE532F9A-7436-4ECD-BD08-D25BBC5276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0139" y="790977"/>
            <a:ext cx="6013127" cy="3087472"/>
          </a:xfrm>
          <a:prstGeom prst="rect">
            <a:avLst/>
          </a:prstGeom>
        </p:spPr>
      </p:pic>
      <p:sp>
        <p:nvSpPr>
          <p:cNvPr id="54" name="Content Placeholder 2">
            <a:extLst>
              <a:ext uri="{FF2B5EF4-FFF2-40B4-BE49-F238E27FC236}">
                <a16:creationId xmlns:a16="http://schemas.microsoft.com/office/drawing/2014/main" id="{BBBDA93F-56E1-422F-A2AE-B10B454DE9DD}"/>
              </a:ext>
            </a:extLst>
          </p:cNvPr>
          <p:cNvSpPr txBox="1">
            <a:spLocks/>
          </p:cNvSpPr>
          <p:nvPr/>
        </p:nvSpPr>
        <p:spPr>
          <a:xfrm>
            <a:off x="6050138" y="364092"/>
            <a:ext cx="6013125" cy="42688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b="1" dirty="0" err="1"/>
              <a:t>MSDp</a:t>
            </a:r>
            <a:r>
              <a:rPr lang="en-IN" b="1" dirty="0"/>
              <a:t> framework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13F6362-2524-4E34-B57C-B062FE4DAC95}"/>
              </a:ext>
            </a:extLst>
          </p:cNvPr>
          <p:cNvSpPr/>
          <p:nvPr/>
        </p:nvSpPr>
        <p:spPr>
          <a:xfrm>
            <a:off x="705728" y="843682"/>
            <a:ext cx="3367944" cy="915335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b="1" dirty="0"/>
              <a:t>Constitution of Myanmar, 2008</a:t>
            </a:r>
          </a:p>
          <a:p>
            <a:pPr algn="ctr"/>
            <a:r>
              <a:rPr lang="en-IN" b="1" dirty="0"/>
              <a:t>‘Right to health care’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AA12143-7605-42AF-80C1-7C9BE9283EAB}"/>
              </a:ext>
            </a:extLst>
          </p:cNvPr>
          <p:cNvSpPr/>
          <p:nvPr/>
        </p:nvSpPr>
        <p:spPr>
          <a:xfrm>
            <a:off x="705728" y="5492086"/>
            <a:ext cx="3282752" cy="82920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b="1" dirty="0"/>
              <a:t>Sanitation and Water for all (SWA)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CDE9A8B-4A04-4BF8-88CC-CD13BF41E3CE}"/>
              </a:ext>
            </a:extLst>
          </p:cNvPr>
          <p:cNvSpPr/>
          <p:nvPr/>
        </p:nvSpPr>
        <p:spPr>
          <a:xfrm>
            <a:off x="705728" y="1821107"/>
            <a:ext cx="3282752" cy="82920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b="1" dirty="0"/>
              <a:t>National Health Policy </a:t>
            </a:r>
          </a:p>
          <a:p>
            <a:pPr algn="ctr"/>
            <a:r>
              <a:rPr lang="en-IN" b="1" dirty="0"/>
              <a:t>National Health Plan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32E1163-FA59-4BB4-8DE1-DC946BC5EA86}"/>
              </a:ext>
            </a:extLst>
          </p:cNvPr>
          <p:cNvSpPr/>
          <p:nvPr/>
        </p:nvSpPr>
        <p:spPr>
          <a:xfrm>
            <a:off x="705728" y="2732283"/>
            <a:ext cx="3282752" cy="82920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b="1" dirty="0"/>
              <a:t>National Water Policy, 2014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4F29050-223F-4C32-8E0C-46E63AAF823B}"/>
              </a:ext>
            </a:extLst>
          </p:cNvPr>
          <p:cNvSpPr/>
          <p:nvPr/>
        </p:nvSpPr>
        <p:spPr>
          <a:xfrm>
            <a:off x="705728" y="4561630"/>
            <a:ext cx="3282752" cy="82920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400" b="1" dirty="0"/>
              <a:t>National Environmental Policy, 2019</a:t>
            </a:r>
          </a:p>
          <a:p>
            <a:pPr algn="ctr"/>
            <a:r>
              <a:rPr lang="en-IN" sz="1400" b="1" dirty="0"/>
              <a:t>National Climate Change Policy, 2019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D06E598-C8FA-43FC-B68E-2395107BA2E0}"/>
              </a:ext>
            </a:extLst>
          </p:cNvPr>
          <p:cNvSpPr/>
          <p:nvPr/>
        </p:nvSpPr>
        <p:spPr>
          <a:xfrm>
            <a:off x="705728" y="3648936"/>
            <a:ext cx="3282752" cy="82920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b="1" dirty="0"/>
              <a:t>National Education Strategic Plan (NESP), 2016-21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D6090A-7CF5-44C9-B611-7AB38EBD0086}"/>
              </a:ext>
            </a:extLst>
          </p:cNvPr>
          <p:cNvSpPr/>
          <p:nvPr/>
        </p:nvSpPr>
        <p:spPr>
          <a:xfrm>
            <a:off x="0" y="6380923"/>
            <a:ext cx="12192000" cy="47707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297E2989-BF2F-4508-A5D6-DFDE2D16CC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46111" y="6482206"/>
            <a:ext cx="2694737" cy="315357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</a:rPr>
              <a:t>Office No (4), MOHS </a:t>
            </a:r>
            <a:fld id="{ABA5557D-3050-4A4C-A743-4A4D884539C0}" type="datetimeFigureOut">
              <a:rPr lang="en-US" sz="1400" smtClean="0">
                <a:solidFill>
                  <a:schemeClr val="bg1"/>
                </a:solidFill>
              </a:rPr>
              <a:pPr/>
              <a:t>09-Feb-20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3A91B207-83A1-4758-ADA3-0165CC533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5860" y="6409862"/>
            <a:ext cx="4653478" cy="416641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</a:rPr>
              <a:t>Sanitation and Hygiene Policy Development </a:t>
            </a:r>
          </a:p>
          <a:p>
            <a:r>
              <a:rPr lang="en-US" sz="1400" dirty="0">
                <a:solidFill>
                  <a:schemeClr val="bg1"/>
                </a:solidFill>
              </a:rPr>
              <a:t>Dr Htin Linn, Deputy Director General (PH) DPH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A57A6F5E-397A-48BE-86FE-21E473049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45636" y="6523720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FCE5240-9BCE-4A26-8133-F692E9AC41E2}" type="slidenum">
              <a:rPr lang="en-US" sz="1400" smtClean="0">
                <a:solidFill>
                  <a:schemeClr val="bg1"/>
                </a:solidFill>
              </a:rPr>
              <a:pPr/>
              <a:t>4</a:t>
            </a:fld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9" name="Picture 18" descr="MOHS Logo New">
            <a:extLst>
              <a:ext uri="{FF2B5EF4-FFF2-40B4-BE49-F238E27FC236}">
                <a16:creationId xmlns:a16="http://schemas.microsoft.com/office/drawing/2014/main" id="{A4C3185E-D8CC-490A-A69F-08363B4C506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4" y="6410740"/>
            <a:ext cx="417932" cy="415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2081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416C9-1BC0-42F0-B4F2-6CBCC6045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158479"/>
            <a:ext cx="10364451" cy="841115"/>
          </a:xfrm>
        </p:spPr>
        <p:txBody>
          <a:bodyPr/>
          <a:lstStyle/>
          <a:p>
            <a:r>
              <a:rPr lang="en-IN" b="1" dirty="0"/>
              <a:t>Rationale for a policy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0661A3-ADB5-4F95-AD74-2547F2D82BF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47463" y="930178"/>
            <a:ext cx="5372811" cy="5504700"/>
          </a:xfrm>
        </p:spPr>
        <p:txBody>
          <a:bodyPr>
            <a:normAutofit/>
          </a:bodyPr>
          <a:lstStyle/>
          <a:p>
            <a:pPr lvl="0"/>
            <a:r>
              <a:rPr lang="en-US" b="1"/>
              <a:t>Sanitation Impacts multiple development indicators</a:t>
            </a:r>
          </a:p>
          <a:p>
            <a:pPr lvl="0"/>
            <a:r>
              <a:rPr lang="en-US" b="1"/>
              <a:t>Policy helps in:</a:t>
            </a:r>
          </a:p>
          <a:p>
            <a:pPr lvl="1"/>
            <a:r>
              <a:rPr lang="en-US" b="1"/>
              <a:t>Prioritize sanitation and hygiene. </a:t>
            </a:r>
            <a:endParaRPr lang="en-IN" b="1"/>
          </a:p>
          <a:p>
            <a:pPr lvl="1"/>
            <a:r>
              <a:rPr lang="en-US" b="1"/>
              <a:t>set an Enabling environment</a:t>
            </a:r>
            <a:endParaRPr lang="en-IN" b="1"/>
          </a:p>
          <a:p>
            <a:pPr lvl="1"/>
            <a:r>
              <a:rPr lang="en-US" b="1"/>
              <a:t>Institutional clarity, along with responsibilities, define the incentives</a:t>
            </a:r>
            <a:endParaRPr lang="en-IN" b="1"/>
          </a:p>
          <a:p>
            <a:pPr lvl="1"/>
            <a:r>
              <a:rPr lang="en-US" b="1"/>
              <a:t>Implementation of sustainable program. </a:t>
            </a:r>
            <a:endParaRPr lang="en-IN" b="1"/>
          </a:p>
          <a:p>
            <a:pPr lvl="1"/>
            <a:r>
              <a:rPr lang="en-US" b="1"/>
              <a:t>Address Equity </a:t>
            </a:r>
            <a:endParaRPr lang="en-IN" b="1"/>
          </a:p>
          <a:p>
            <a:pPr lvl="1"/>
            <a:r>
              <a:rPr lang="en-US" b="1"/>
              <a:t>Monitoring and accountability frameworks</a:t>
            </a:r>
            <a:endParaRPr lang="en-IN" b="1"/>
          </a:p>
          <a:p>
            <a:endParaRPr lang="en-IN" dirty="0"/>
          </a:p>
        </p:txBody>
      </p:sp>
      <p:pic>
        <p:nvPicPr>
          <p:cNvPr id="4" name="shape1025">
            <a:extLst>
              <a:ext uri="{FF2B5EF4-FFF2-40B4-BE49-F238E27FC236}">
                <a16:creationId xmlns:a16="http://schemas.microsoft.com/office/drawing/2014/main" id="{390E7FF2-AA88-45CC-B41A-CD812CC6891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20273" y="999593"/>
            <a:ext cx="6067568" cy="388849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178D006-E1C7-432D-B9B4-874A2821A43C}"/>
              </a:ext>
            </a:extLst>
          </p:cNvPr>
          <p:cNvSpPr/>
          <p:nvPr/>
        </p:nvSpPr>
        <p:spPr>
          <a:xfrm>
            <a:off x="0" y="6380923"/>
            <a:ext cx="12192000" cy="47707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72805EF-0F69-4691-BC3B-F01859D401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46111" y="6482206"/>
            <a:ext cx="2694737" cy="315357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</a:rPr>
              <a:t>Office No (4), MOHS </a:t>
            </a:r>
            <a:fld id="{ABA5557D-3050-4A4C-A743-4A4D884539C0}" type="datetimeFigureOut">
              <a:rPr lang="en-US" sz="1400" smtClean="0">
                <a:solidFill>
                  <a:schemeClr val="bg1"/>
                </a:solidFill>
              </a:rPr>
              <a:pPr/>
              <a:t>09-Feb-20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FC61530-3757-4FAA-A5E1-A44603B5D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5860" y="6409862"/>
            <a:ext cx="4653478" cy="416641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</a:rPr>
              <a:t>Sanitation and Hygiene Policy Development </a:t>
            </a:r>
          </a:p>
          <a:p>
            <a:r>
              <a:rPr lang="en-US" sz="1400" dirty="0">
                <a:solidFill>
                  <a:schemeClr val="bg1"/>
                </a:solidFill>
              </a:rPr>
              <a:t>Dr Htin Linn, Deputy Director General (PH) DPH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2863AAE-B806-410F-87BA-291DEA8EB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45636" y="6523720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FCE5240-9BCE-4A26-8133-F692E9AC41E2}" type="slidenum">
              <a:rPr lang="en-US" sz="1400" smtClean="0">
                <a:solidFill>
                  <a:schemeClr val="bg1"/>
                </a:solidFill>
              </a:rPr>
              <a:pPr/>
              <a:t>5</a:t>
            </a:fld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9" name="Picture 8" descr="MOHS Logo New">
            <a:extLst>
              <a:ext uri="{FF2B5EF4-FFF2-40B4-BE49-F238E27FC236}">
                <a16:creationId xmlns:a16="http://schemas.microsoft.com/office/drawing/2014/main" id="{6A3E5F2A-ADAB-4914-AAE3-8DEEAD09130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4" y="6410740"/>
            <a:ext cx="417932" cy="415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9531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416C9-1BC0-42F0-B4F2-6CBCC6045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197" y="1015939"/>
            <a:ext cx="3101496" cy="3680244"/>
          </a:xfrm>
        </p:spPr>
        <p:txBody>
          <a:bodyPr>
            <a:normAutofit/>
          </a:bodyPr>
          <a:lstStyle/>
          <a:p>
            <a:pPr lvl="0" algn="l"/>
            <a:r>
              <a:rPr lang="en-US" sz="3600" b="1" dirty="0">
                <a:solidFill>
                  <a:srgbClr val="FF0000"/>
                </a:solidFill>
              </a:rPr>
              <a:t>Vision for the sector</a:t>
            </a:r>
            <a:br>
              <a:rPr lang="en-US" sz="3600" b="1" dirty="0">
                <a:solidFill>
                  <a:srgbClr val="FF0000"/>
                </a:solidFill>
              </a:rPr>
            </a:br>
            <a:br>
              <a:rPr lang="en-US" sz="3600" b="1" dirty="0">
                <a:solidFill>
                  <a:srgbClr val="FF0000"/>
                </a:solidFill>
              </a:rPr>
            </a:br>
            <a:r>
              <a:rPr lang="en-US" sz="3600" b="1" dirty="0"/>
              <a:t>(proposed)</a:t>
            </a:r>
            <a:endParaRPr lang="en-IN" sz="36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0661A3-ADB5-4F95-AD74-2547F2D82BF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170582" y="172497"/>
            <a:ext cx="8730818" cy="4523686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b="1" i="1" dirty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32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residents </a:t>
            </a:r>
            <a:r>
              <a:rPr lang="en-US" sz="3200" b="1" i="1" dirty="0">
                <a:latin typeface="Calibri" panose="020F0502020204030204" pitchFamily="34" charset="0"/>
                <a:cs typeface="Calibri" panose="020F0502020204030204" pitchFamily="34" charset="0"/>
              </a:rPr>
              <a:t>of the </a:t>
            </a:r>
            <a:r>
              <a:rPr lang="en-US" sz="32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rural areas </a:t>
            </a:r>
            <a:r>
              <a:rPr lang="en-US" sz="3200" b="1" i="1" dirty="0">
                <a:latin typeface="Calibri" panose="020F0502020204030204" pitchFamily="34" charset="0"/>
                <a:cs typeface="Calibri" panose="020F0502020204030204" pitchFamily="34" charset="0"/>
              </a:rPr>
              <a:t>in the country will live and practice, by the year 2030, in a </a:t>
            </a:r>
            <a:r>
              <a:rPr lang="en-US" sz="32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clean and safe environment </a:t>
            </a:r>
            <a:r>
              <a:rPr lang="en-US" sz="3200" b="1" i="1" dirty="0">
                <a:latin typeface="Calibri" panose="020F0502020204030204" pitchFamily="34" charset="0"/>
                <a:cs typeface="Calibri" panose="020F0502020204030204" pitchFamily="34" charset="0"/>
              </a:rPr>
              <a:t>as a norm, as a </a:t>
            </a:r>
            <a:r>
              <a:rPr lang="en-US" sz="32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way of life</a:t>
            </a:r>
            <a:r>
              <a:rPr lang="en-US" sz="3200" b="1" i="1" dirty="0">
                <a:latin typeface="Calibri" panose="020F0502020204030204" pitchFamily="34" charset="0"/>
                <a:cs typeface="Calibri" panose="020F0502020204030204" pitchFamily="34" charset="0"/>
              </a:rPr>
              <a:t>.” </a:t>
            </a:r>
            <a:endParaRPr lang="en-IN" sz="32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01FD27-4405-4428-9B3E-3E42BC5FD7F3}"/>
              </a:ext>
            </a:extLst>
          </p:cNvPr>
          <p:cNvSpPr/>
          <p:nvPr/>
        </p:nvSpPr>
        <p:spPr>
          <a:xfrm>
            <a:off x="0" y="6380923"/>
            <a:ext cx="12192000" cy="47707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2A08A62-7C7F-412B-87CC-8CB9718ADD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46111" y="6482206"/>
            <a:ext cx="2694737" cy="315357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</a:rPr>
              <a:t>Office No (4), MOHS </a:t>
            </a:r>
            <a:fld id="{ABA5557D-3050-4A4C-A743-4A4D884539C0}" type="datetimeFigureOut">
              <a:rPr lang="en-US" sz="1400" smtClean="0">
                <a:solidFill>
                  <a:schemeClr val="bg1"/>
                </a:solidFill>
              </a:rPr>
              <a:pPr/>
              <a:t>09-Feb-20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B766B9A-15B1-4AF1-83E8-A15D532F4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5860" y="6409862"/>
            <a:ext cx="4653478" cy="416641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</a:rPr>
              <a:t>Sanitation and Hygiene Policy Development </a:t>
            </a:r>
          </a:p>
          <a:p>
            <a:r>
              <a:rPr lang="en-US" sz="1400" dirty="0">
                <a:solidFill>
                  <a:schemeClr val="bg1"/>
                </a:solidFill>
              </a:rPr>
              <a:t>Dr Htin Linn, Deputy Director General (PH) DPH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E3ED89B-D720-4B35-9533-A4A4083C3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45636" y="6523720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FCE5240-9BCE-4A26-8133-F692E9AC41E2}" type="slidenum">
              <a:rPr lang="en-US" sz="1400" smtClean="0">
                <a:solidFill>
                  <a:schemeClr val="bg1"/>
                </a:solidFill>
              </a:rPr>
              <a:pPr/>
              <a:t>6</a:t>
            </a:fld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8" name="Picture 7" descr="MOHS Logo New">
            <a:extLst>
              <a:ext uri="{FF2B5EF4-FFF2-40B4-BE49-F238E27FC236}">
                <a16:creationId xmlns:a16="http://schemas.microsoft.com/office/drawing/2014/main" id="{D8E5A420-F266-4E0F-8511-498C4AAB18C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4" y="6410740"/>
            <a:ext cx="417932" cy="415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0659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F4292-11A8-4192-AF1A-33FEEF72B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64" y="60436"/>
            <a:ext cx="11172223" cy="676075"/>
          </a:xfrm>
        </p:spPr>
        <p:txBody>
          <a:bodyPr>
            <a:normAutofit fontScale="90000"/>
          </a:bodyPr>
          <a:lstStyle/>
          <a:p>
            <a:r>
              <a:rPr lang="en-IN" b="1" dirty="0"/>
              <a:t>Sanitation and hygiene Policy Outline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C2572B17-C2C7-4DA4-88C7-01B1B88F1A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1224689"/>
              </p:ext>
            </p:extLst>
          </p:nvPr>
        </p:nvGraphicFramePr>
        <p:xfrm>
          <a:off x="438799" y="921333"/>
          <a:ext cx="11086389" cy="52819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D9ED6B73-7AE4-4757-8A61-7A8796C60688}"/>
              </a:ext>
            </a:extLst>
          </p:cNvPr>
          <p:cNvSpPr/>
          <p:nvPr/>
        </p:nvSpPr>
        <p:spPr>
          <a:xfrm>
            <a:off x="0" y="6380923"/>
            <a:ext cx="12192000" cy="47707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F221C9F-233C-44D4-B997-A84ED8D663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46111" y="6482206"/>
            <a:ext cx="2694737" cy="315357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</a:rPr>
              <a:t>Office No (4), MOHS </a:t>
            </a:r>
            <a:fld id="{ABA5557D-3050-4A4C-A743-4A4D884539C0}" type="datetimeFigureOut">
              <a:rPr lang="en-US" sz="1400" smtClean="0">
                <a:solidFill>
                  <a:schemeClr val="bg1"/>
                </a:solidFill>
              </a:rPr>
              <a:pPr/>
              <a:t>09-Feb-20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9BD308E-32F0-4224-9013-6522207AF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5860" y="6409862"/>
            <a:ext cx="4653478" cy="416641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</a:rPr>
              <a:t>Sanitation and Hygiene Policy Development </a:t>
            </a:r>
          </a:p>
          <a:p>
            <a:r>
              <a:rPr lang="en-US" sz="1400" dirty="0">
                <a:solidFill>
                  <a:schemeClr val="bg1"/>
                </a:solidFill>
              </a:rPr>
              <a:t>Dr Htin Linn, Deputy Director General (PH) DPH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409E2A2-54AC-4B82-9847-1A2B43FD9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45636" y="6523720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FCE5240-9BCE-4A26-8133-F692E9AC41E2}" type="slidenum">
              <a:rPr lang="en-US" sz="1400" smtClean="0">
                <a:solidFill>
                  <a:schemeClr val="bg1"/>
                </a:solidFill>
              </a:rPr>
              <a:pPr/>
              <a:t>7</a:t>
            </a:fld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8" name="Picture 7" descr="MOHS Logo New">
            <a:extLst>
              <a:ext uri="{FF2B5EF4-FFF2-40B4-BE49-F238E27FC236}">
                <a16:creationId xmlns:a16="http://schemas.microsoft.com/office/drawing/2014/main" id="{F73F4FCC-24BC-491C-BB23-9799CEB4B3FD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4" y="6410740"/>
            <a:ext cx="417932" cy="415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0748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49333-EDF5-4ED8-87F0-085EE9097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64" y="65366"/>
            <a:ext cx="10364451" cy="673640"/>
          </a:xfrm>
        </p:spPr>
        <p:txBody>
          <a:bodyPr>
            <a:normAutofit fontScale="90000"/>
          </a:bodyPr>
          <a:lstStyle/>
          <a:p>
            <a:r>
              <a:rPr lang="en-IN" b="1" dirty="0"/>
              <a:t>Costed implementation </a:t>
            </a:r>
            <a:r>
              <a:rPr lang="en-IN" b="1" dirty="0" err="1"/>
              <a:t>lan</a:t>
            </a:r>
            <a:r>
              <a:rPr lang="en-IN" b="1" dirty="0"/>
              <a:t> Outline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0C11858F-55BB-4735-B53B-A27C9422F2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8791575"/>
              </p:ext>
            </p:extLst>
          </p:nvPr>
        </p:nvGraphicFramePr>
        <p:xfrm>
          <a:off x="1178677" y="770504"/>
          <a:ext cx="10167703" cy="5534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6832DC97-F7B2-4E27-8F6F-1A930E689C2E}"/>
              </a:ext>
            </a:extLst>
          </p:cNvPr>
          <p:cNvSpPr/>
          <p:nvPr/>
        </p:nvSpPr>
        <p:spPr>
          <a:xfrm>
            <a:off x="0" y="6380923"/>
            <a:ext cx="12192000" cy="47707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43B4C22-B0D0-4118-B907-C8D3C59673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46111" y="6482206"/>
            <a:ext cx="2694737" cy="315357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</a:rPr>
              <a:t>Office No (4), MOHS </a:t>
            </a:r>
            <a:fld id="{ABA5557D-3050-4A4C-A743-4A4D884539C0}" type="datetimeFigureOut">
              <a:rPr lang="en-US" sz="1400" smtClean="0">
                <a:solidFill>
                  <a:schemeClr val="bg1"/>
                </a:solidFill>
              </a:rPr>
              <a:pPr/>
              <a:t>09-Feb-20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CB8F19F-EED1-4E28-A879-A2E5D246E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5860" y="6409862"/>
            <a:ext cx="4653478" cy="416641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</a:rPr>
              <a:t>Sanitation and Hygiene Policy Development </a:t>
            </a:r>
          </a:p>
          <a:p>
            <a:r>
              <a:rPr lang="en-US" sz="1400" dirty="0">
                <a:solidFill>
                  <a:schemeClr val="bg1"/>
                </a:solidFill>
              </a:rPr>
              <a:t>Dr Htin Linn, Deputy Director General (PH) DPH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6FD7299-1E35-4691-BC91-9205511E1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45636" y="6523720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FCE5240-9BCE-4A26-8133-F692E9AC41E2}" type="slidenum">
              <a:rPr lang="en-US" sz="1400" smtClean="0">
                <a:solidFill>
                  <a:schemeClr val="bg1"/>
                </a:solidFill>
              </a:rPr>
              <a:pPr/>
              <a:t>8</a:t>
            </a:fld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8" name="Picture 7" descr="MOHS Logo New">
            <a:extLst>
              <a:ext uri="{FF2B5EF4-FFF2-40B4-BE49-F238E27FC236}">
                <a16:creationId xmlns:a16="http://schemas.microsoft.com/office/drawing/2014/main" id="{34F3F6E3-B8B3-4ACB-BEEE-32CC0C89381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4" y="6410740"/>
            <a:ext cx="417932" cy="415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7984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B5E57-334D-4385-B648-690D4021C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930" y="183226"/>
            <a:ext cx="10364451" cy="772961"/>
          </a:xfrm>
        </p:spPr>
        <p:txBody>
          <a:bodyPr>
            <a:normAutofit/>
          </a:bodyPr>
          <a:lstStyle/>
          <a:p>
            <a:r>
              <a:rPr lang="en-IN" sz="4800" b="1" dirty="0"/>
              <a:t>Task force – Leading The Process</a:t>
            </a:r>
          </a:p>
        </p:txBody>
      </p:sp>
      <p:sp>
        <p:nvSpPr>
          <p:cNvPr id="3" name="Title 12">
            <a:extLst>
              <a:ext uri="{FF2B5EF4-FFF2-40B4-BE49-F238E27FC236}">
                <a16:creationId xmlns:a16="http://schemas.microsoft.com/office/drawing/2014/main" id="{42DDCFD6-4707-4951-8782-C9113113BA1D}"/>
              </a:ext>
            </a:extLst>
          </p:cNvPr>
          <p:cNvSpPr txBox="1">
            <a:spLocks/>
          </p:cNvSpPr>
          <p:nvPr/>
        </p:nvSpPr>
        <p:spPr>
          <a:xfrm>
            <a:off x="261991" y="1028533"/>
            <a:ext cx="5834009" cy="18882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rgbClr val="FF0000"/>
                </a:solidFill>
              </a:rPr>
              <a:t>Establishment</a:t>
            </a:r>
            <a:endParaRPr lang="en-US" sz="4000" dirty="0"/>
          </a:p>
          <a:p>
            <a:pPr algn="l"/>
            <a:r>
              <a:rPr lang="en-US" b="1" cap="none" dirty="0"/>
              <a:t>By Department of Public Health, Ministry of Health and Sports </a:t>
            </a:r>
            <a:endParaRPr lang="en-GB" sz="4000" b="1" dirty="0"/>
          </a:p>
        </p:txBody>
      </p:sp>
      <p:sp>
        <p:nvSpPr>
          <p:cNvPr id="4" name="Title 12">
            <a:extLst>
              <a:ext uri="{FF2B5EF4-FFF2-40B4-BE49-F238E27FC236}">
                <a16:creationId xmlns:a16="http://schemas.microsoft.com/office/drawing/2014/main" id="{D617C5FE-F1FE-4F36-B42E-0DC90DFAF1F3}"/>
              </a:ext>
            </a:extLst>
          </p:cNvPr>
          <p:cNvSpPr txBox="1">
            <a:spLocks/>
          </p:cNvSpPr>
          <p:nvPr/>
        </p:nvSpPr>
        <p:spPr>
          <a:xfrm>
            <a:off x="6660600" y="4420278"/>
            <a:ext cx="4953025" cy="147002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 defTabSz="914377">
              <a:spcBef>
                <a:spcPct val="0"/>
              </a:spcBef>
              <a:defRPr/>
            </a:pPr>
            <a:r>
              <a:rPr lang="en-US" sz="2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Duration</a:t>
            </a:r>
            <a:br>
              <a:rPr lang="en-US" sz="2800" dirty="0">
                <a:latin typeface="+mj-lt"/>
                <a:ea typeface="+mj-ea"/>
                <a:cs typeface="+mj-cs"/>
              </a:rPr>
            </a:br>
            <a:r>
              <a:rPr lang="en-US" sz="2800" b="1" dirty="0">
                <a:latin typeface="+mj-lt"/>
                <a:ea typeface="+mj-ea"/>
                <a:cs typeface="+mj-cs"/>
              </a:rPr>
              <a:t>Up till Policy and Plan are approved and disseminated.</a:t>
            </a:r>
            <a:endParaRPr lang="en-GB" sz="2800" b="1" dirty="0">
              <a:latin typeface="+mj-lt"/>
              <a:ea typeface="+mj-ea"/>
              <a:cs typeface="+mj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A0BB478-31CD-46CF-8FA5-F0CAEBE28D79}"/>
              </a:ext>
            </a:extLst>
          </p:cNvPr>
          <p:cNvSpPr txBox="1">
            <a:spLocks/>
          </p:cNvSpPr>
          <p:nvPr/>
        </p:nvSpPr>
        <p:spPr>
          <a:xfrm>
            <a:off x="6346111" y="1028533"/>
            <a:ext cx="5582005" cy="305953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300" b="1" dirty="0">
                <a:solidFill>
                  <a:srgbClr val="FF0000"/>
                </a:solidFill>
              </a:rPr>
              <a:t>Purpose/Role</a:t>
            </a:r>
          </a:p>
          <a:p>
            <a:pPr algn="l"/>
            <a:r>
              <a:rPr lang="en-US" sz="9600" b="1" cap="none" dirty="0"/>
              <a:t>- To Provide Leadership and Coordination In Development of Sanitation Hygiene Policy and Costed Implementation Plan</a:t>
            </a:r>
            <a:br>
              <a:rPr lang="en-US" sz="9600" b="1" cap="none" dirty="0"/>
            </a:br>
            <a:r>
              <a:rPr lang="en-US" sz="9600" b="1" cap="none" dirty="0"/>
              <a:t>- To Provide Oversight To The Process Of Bringing The Relevant Stakeholders</a:t>
            </a:r>
            <a:endParaRPr lang="en-GB" sz="9600" b="1" cap="none" dirty="0">
              <a:solidFill>
                <a:srgbClr val="FF0000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7E4C2D1-2578-4774-AFE8-893D3487DC5F}"/>
              </a:ext>
            </a:extLst>
          </p:cNvPr>
          <p:cNvSpPr txBox="1">
            <a:spLocks/>
          </p:cNvSpPr>
          <p:nvPr/>
        </p:nvSpPr>
        <p:spPr>
          <a:xfrm>
            <a:off x="297930" y="3047693"/>
            <a:ext cx="5463681" cy="320236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numCol="2" rtlCol="0" anchor="ctr">
            <a:normAutofit fontScale="4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8000" b="1" dirty="0">
                <a:solidFill>
                  <a:srgbClr val="FF0000"/>
                </a:solidFill>
              </a:rPr>
              <a:t>members</a:t>
            </a:r>
          </a:p>
          <a:p>
            <a:pPr marL="571486" indent="-571486" algn="l">
              <a:buFont typeface="Arial" panose="020B0604020202020204" pitchFamily="34" charset="0"/>
              <a:buChar char="•"/>
            </a:pPr>
            <a:r>
              <a:rPr lang="en-US" sz="7400" dirty="0" err="1"/>
              <a:t>MoHS</a:t>
            </a:r>
            <a:endParaRPr lang="en-US" sz="7400" dirty="0"/>
          </a:p>
          <a:p>
            <a:pPr marL="571486" indent="-571486" algn="l">
              <a:buFont typeface="Arial" panose="020B0604020202020204" pitchFamily="34" charset="0"/>
              <a:buChar char="•"/>
            </a:pPr>
            <a:r>
              <a:rPr lang="en-US" sz="7400" dirty="0"/>
              <a:t>DPH</a:t>
            </a:r>
          </a:p>
          <a:p>
            <a:pPr marL="571486" indent="-571486" algn="l">
              <a:buFont typeface="Arial" panose="020B0604020202020204" pitchFamily="34" charset="0"/>
              <a:buChar char="•"/>
            </a:pPr>
            <a:r>
              <a:rPr lang="en-US" sz="7400" dirty="0"/>
              <a:t>DMS</a:t>
            </a:r>
          </a:p>
          <a:p>
            <a:pPr marL="571486" indent="-571486" algn="l">
              <a:buFont typeface="Arial" panose="020B0604020202020204" pitchFamily="34" charset="0"/>
              <a:buChar char="•"/>
            </a:pPr>
            <a:r>
              <a:rPr lang="en-US" sz="7400" dirty="0"/>
              <a:t>GAD</a:t>
            </a:r>
          </a:p>
          <a:p>
            <a:pPr marL="571486" indent="-571486" algn="l">
              <a:buFont typeface="Arial" panose="020B0604020202020204" pitchFamily="34" charset="0"/>
              <a:buChar char="•"/>
            </a:pPr>
            <a:r>
              <a:rPr lang="en-US" sz="7400" dirty="0"/>
              <a:t>DBE</a:t>
            </a:r>
          </a:p>
          <a:p>
            <a:pPr marL="571486" indent="-571486" algn="l">
              <a:buFont typeface="Arial" panose="020B0604020202020204" pitchFamily="34" charset="0"/>
              <a:buChar char="•"/>
            </a:pPr>
            <a:r>
              <a:rPr lang="en-US" sz="7400" dirty="0"/>
              <a:t>DRD</a:t>
            </a:r>
          </a:p>
          <a:p>
            <a:pPr marL="571486" indent="-571486" algn="l">
              <a:buFont typeface="Arial" panose="020B0604020202020204" pitchFamily="34" charset="0"/>
              <a:buChar char="•"/>
            </a:pPr>
            <a:r>
              <a:rPr lang="en-US" sz="7400" dirty="0"/>
              <a:t>ECD</a:t>
            </a:r>
          </a:p>
          <a:p>
            <a:pPr marL="571486" indent="-571486" algn="l">
              <a:buFont typeface="Arial" panose="020B0604020202020204" pitchFamily="34" charset="0"/>
              <a:buChar char="•"/>
            </a:pPr>
            <a:r>
              <a:rPr lang="en-US" sz="7400" dirty="0"/>
              <a:t>DWIR</a:t>
            </a:r>
          </a:p>
          <a:p>
            <a:pPr marL="571486" indent="-571486" algn="l">
              <a:buFont typeface="Arial" panose="020B0604020202020204" pitchFamily="34" charset="0"/>
              <a:buChar char="•"/>
            </a:pPr>
            <a:r>
              <a:rPr lang="en-US" sz="7400" dirty="0"/>
              <a:t>D/Rehab</a:t>
            </a:r>
          </a:p>
          <a:p>
            <a:pPr marL="571486" indent="-571486" algn="l">
              <a:buFont typeface="Arial" panose="020B0604020202020204" pitchFamily="34" charset="0"/>
              <a:buChar char="•"/>
            </a:pPr>
            <a:r>
              <a:rPr lang="en-US" sz="7400" dirty="0"/>
              <a:t>DDM</a:t>
            </a:r>
          </a:p>
          <a:p>
            <a:pPr marL="571486" indent="-571486" algn="l">
              <a:buFont typeface="Arial" panose="020B0604020202020204" pitchFamily="34" charset="0"/>
              <a:buChar char="•"/>
            </a:pPr>
            <a:r>
              <a:rPr lang="en-US" sz="7400" dirty="0"/>
              <a:t>D/Budget</a:t>
            </a:r>
          </a:p>
          <a:p>
            <a:pPr marL="571486" indent="-571486" algn="l">
              <a:buFont typeface="Arial" panose="020B0604020202020204" pitchFamily="34" charset="0"/>
              <a:buChar char="•"/>
            </a:pPr>
            <a:r>
              <a:rPr lang="en-US" sz="7400" dirty="0"/>
              <a:t>D/planning</a:t>
            </a:r>
          </a:p>
          <a:p>
            <a:pPr marL="571486" indent="-571486" algn="l">
              <a:buFont typeface="Arial" panose="020B0604020202020204" pitchFamily="34" charset="0"/>
              <a:buChar char="•"/>
            </a:pPr>
            <a:r>
              <a:rPr lang="en-US" sz="7400" dirty="0"/>
              <a:t>WHO</a:t>
            </a:r>
          </a:p>
          <a:p>
            <a:pPr marL="571486" indent="-571486" algn="l">
              <a:buFont typeface="Arial" panose="020B0604020202020204" pitchFamily="34" charset="0"/>
              <a:buChar char="•"/>
            </a:pPr>
            <a:r>
              <a:rPr lang="en-US" sz="7400" dirty="0"/>
              <a:t>Unicef</a:t>
            </a:r>
          </a:p>
          <a:p>
            <a:pPr marL="571486" indent="-571486" algn="l">
              <a:buFont typeface="Arial" panose="020B0604020202020204" pitchFamily="34" charset="0"/>
              <a:buChar char="•"/>
            </a:pPr>
            <a:r>
              <a:rPr lang="en-US" sz="7400" dirty="0"/>
              <a:t>INGOs/ NGOs</a:t>
            </a:r>
            <a:endParaRPr lang="en-GB" sz="7400" dirty="0"/>
          </a:p>
          <a:p>
            <a:pPr marL="514338" indent="-514338"/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4982F41-7B42-4E83-A0BF-5E783290F001}"/>
              </a:ext>
            </a:extLst>
          </p:cNvPr>
          <p:cNvSpPr/>
          <p:nvPr/>
        </p:nvSpPr>
        <p:spPr>
          <a:xfrm>
            <a:off x="0" y="6380923"/>
            <a:ext cx="12192000" cy="47707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5D2BF82-3E57-4DB6-9BC3-8F3E2D2299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46111" y="6482206"/>
            <a:ext cx="2694737" cy="315357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</a:rPr>
              <a:t>Office No (4), MOHS </a:t>
            </a:r>
            <a:fld id="{ABA5557D-3050-4A4C-A743-4A4D884539C0}" type="datetimeFigureOut">
              <a:rPr lang="en-US" sz="1400" smtClean="0">
                <a:solidFill>
                  <a:schemeClr val="bg1"/>
                </a:solidFill>
              </a:rPr>
              <a:pPr/>
              <a:t>09-Feb-20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03D51A9A-FA76-45EE-91D2-A2640D7FA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5860" y="6409862"/>
            <a:ext cx="4653478" cy="416641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</a:rPr>
              <a:t>Sanitation and Hygiene Policy Development </a:t>
            </a:r>
          </a:p>
          <a:p>
            <a:r>
              <a:rPr lang="en-US" sz="1400" dirty="0">
                <a:solidFill>
                  <a:schemeClr val="bg1"/>
                </a:solidFill>
              </a:rPr>
              <a:t>Dr Htin Linn, Deputy Director General (PH) DPH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EF52BBB-7499-4067-9298-2C0E8858C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45636" y="6523720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FCE5240-9BCE-4A26-8133-F692E9AC41E2}" type="slidenum">
              <a:rPr lang="en-US" sz="1400" smtClean="0">
                <a:solidFill>
                  <a:schemeClr val="bg1"/>
                </a:solidFill>
              </a:rPr>
              <a:pPr/>
              <a:t>9</a:t>
            </a:fld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2" name="Picture 11" descr="MOHS Logo New">
            <a:extLst>
              <a:ext uri="{FF2B5EF4-FFF2-40B4-BE49-F238E27FC236}">
                <a16:creationId xmlns:a16="http://schemas.microsoft.com/office/drawing/2014/main" id="{CFBE9E1B-4570-4BA7-A456-803C41D93C9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4" y="6410740"/>
            <a:ext cx="417932" cy="415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6071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36BDCD628B48429BB9D7F15D2AE8D6" ma:contentTypeVersion="13" ma:contentTypeDescription="Create a new document." ma:contentTypeScope="" ma:versionID="42890eda836acd3071a4da8fa3b9af58">
  <xsd:schema xmlns:xsd="http://www.w3.org/2001/XMLSchema" xmlns:xs="http://www.w3.org/2001/XMLSchema" xmlns:p="http://schemas.microsoft.com/office/2006/metadata/properties" xmlns:ns3="50a614e8-ee4c-405f-88a5-b26cb008da08" xmlns:ns4="00cd4523-937a-4a13-9721-aad5b6713c86" targetNamespace="http://schemas.microsoft.com/office/2006/metadata/properties" ma:root="true" ma:fieldsID="7f1f59dde01863e34d541f07fae6489a" ns3:_="" ns4:_="">
    <xsd:import namespace="50a614e8-ee4c-405f-88a5-b26cb008da08"/>
    <xsd:import namespace="00cd4523-937a-4a13-9721-aad5b6713c8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a614e8-ee4c-405f-88a5-b26cb008da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cd4523-937a-4a13-9721-aad5b6713c8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7AF4F88-44B3-4EAD-A044-9BFC60A76C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BD0D23-9BCE-4EA0-A9AD-6D23DA0BE6B4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00cd4523-937a-4a13-9721-aad5b6713c86"/>
    <ds:schemaRef ds:uri="50a614e8-ee4c-405f-88a5-b26cb008da08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7711657-8662-46E9-BAFC-E28AFF7487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0a614e8-ee4c-405f-88a5-b26cb008da08"/>
    <ds:schemaRef ds:uri="00cd4523-937a-4a13-9721-aad5b6713c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1277</TotalTime>
  <Words>674</Words>
  <Application>Microsoft Office PowerPoint</Application>
  <PresentationFormat>Widescreen</PresentationFormat>
  <Paragraphs>126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Overview of sanitation Policy and Implementation Plan &amp; development process    objectives, process and plan</vt:lpstr>
      <vt:lpstr>PowerPoint Presentation</vt:lpstr>
      <vt:lpstr>Policy context</vt:lpstr>
      <vt:lpstr>Rationale for a policy</vt:lpstr>
      <vt:lpstr>Vision for the sector  (proposed)</vt:lpstr>
      <vt:lpstr>Sanitation and hygiene Policy Outline</vt:lpstr>
      <vt:lpstr>Costed implementation lan Outline</vt:lpstr>
      <vt:lpstr>Task force – Leading The Process</vt:lpstr>
      <vt:lpstr>Next steps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National Rural Sanitation and  Hygiene Policy and Costed Implementation Plan (2019-2030)</dc:title>
  <dc:creator>Ajith Kumar</dc:creator>
  <cp:lastModifiedBy>Theingi Soe</cp:lastModifiedBy>
  <cp:revision>34</cp:revision>
  <dcterms:created xsi:type="dcterms:W3CDTF">2019-03-03T07:13:37Z</dcterms:created>
  <dcterms:modified xsi:type="dcterms:W3CDTF">2020-02-09T11:01:56Z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0x0101003036BDCD628B48429BB9D7F15D2AE8D6</vt:lpwstr>
  </property>
</Properties>
</file>